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handoutMasterIdLst>
    <p:handoutMasterId r:id="rId63"/>
  </p:handoutMasterIdLst>
  <p:sldIdLst>
    <p:sldId id="300" r:id="rId3"/>
    <p:sldId id="313" r:id="rId4"/>
    <p:sldId id="314" r:id="rId5"/>
    <p:sldId id="385" r:id="rId6"/>
    <p:sldId id="386" r:id="rId7"/>
    <p:sldId id="387" r:id="rId8"/>
    <p:sldId id="389" r:id="rId9"/>
    <p:sldId id="390" r:id="rId10"/>
    <p:sldId id="391" r:id="rId11"/>
    <p:sldId id="392" r:id="rId13"/>
    <p:sldId id="393" r:id="rId14"/>
    <p:sldId id="394" r:id="rId15"/>
    <p:sldId id="395" r:id="rId16"/>
    <p:sldId id="396" r:id="rId17"/>
    <p:sldId id="397" r:id="rId18"/>
    <p:sldId id="398" r:id="rId19"/>
    <p:sldId id="399" r:id="rId20"/>
    <p:sldId id="400" r:id="rId21"/>
    <p:sldId id="401" r:id="rId22"/>
    <p:sldId id="439" r:id="rId23"/>
    <p:sldId id="440" r:id="rId24"/>
    <p:sldId id="435" r:id="rId25"/>
    <p:sldId id="436" r:id="rId26"/>
    <p:sldId id="438" r:id="rId27"/>
    <p:sldId id="402" r:id="rId28"/>
    <p:sldId id="403" r:id="rId29"/>
    <p:sldId id="404" r:id="rId30"/>
    <p:sldId id="405" r:id="rId31"/>
    <p:sldId id="406" r:id="rId32"/>
    <p:sldId id="441" r:id="rId33"/>
    <p:sldId id="442" r:id="rId34"/>
    <p:sldId id="443" r:id="rId35"/>
    <p:sldId id="444" r:id="rId36"/>
    <p:sldId id="445" r:id="rId37"/>
    <p:sldId id="446" r:id="rId38"/>
    <p:sldId id="447" r:id="rId39"/>
    <p:sldId id="448" r:id="rId40"/>
    <p:sldId id="449" r:id="rId41"/>
    <p:sldId id="450" r:id="rId42"/>
    <p:sldId id="451" r:id="rId43"/>
    <p:sldId id="452" r:id="rId44"/>
    <p:sldId id="453" r:id="rId45"/>
    <p:sldId id="454" r:id="rId46"/>
    <p:sldId id="457" r:id="rId47"/>
    <p:sldId id="461" r:id="rId48"/>
    <p:sldId id="458" r:id="rId49"/>
    <p:sldId id="459" r:id="rId50"/>
    <p:sldId id="460" r:id="rId51"/>
    <p:sldId id="496" r:id="rId52"/>
    <p:sldId id="498" r:id="rId53"/>
    <p:sldId id="497" r:id="rId54"/>
    <p:sldId id="499" r:id="rId55"/>
    <p:sldId id="500" r:id="rId56"/>
    <p:sldId id="503" r:id="rId57"/>
    <p:sldId id="504" r:id="rId58"/>
    <p:sldId id="505" r:id="rId59"/>
    <p:sldId id="506" r:id="rId60"/>
    <p:sldId id="507" r:id="rId61"/>
    <p:sldId id="277" r:id="rId62"/>
  </p:sldIdLst>
  <p:sldSz cx="12188825" cy="6858000"/>
  <p:notesSz cx="6858000" cy="9144000"/>
  <p:defaultText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ke" initials="X"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BF0000"/>
    <a:srgbClr val="FFFFFF"/>
    <a:srgbClr val="5F5F5F"/>
    <a:srgbClr val="414042"/>
    <a:srgbClr val="00B4E5"/>
    <a:srgbClr val="0094BC"/>
    <a:srgbClr val="001D32"/>
    <a:srgbClr val="7F7F7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90" autoAdjust="0"/>
    <p:restoredTop sz="89636" autoAdjust="0"/>
  </p:normalViewPr>
  <p:slideViewPr>
    <p:cSldViewPr snapToGrid="0" snapToObjects="1">
      <p:cViewPr varScale="1">
        <p:scale>
          <a:sx n="64" d="100"/>
          <a:sy n="64" d="100"/>
        </p:scale>
        <p:origin x="276" y="72"/>
      </p:cViewPr>
      <p:guideLst>
        <p:guide orient="horz" pos="501"/>
        <p:guide orient="horz" pos="4247"/>
        <p:guide orient="horz" pos="3895"/>
        <p:guide pos="3985"/>
        <p:guide pos="2242"/>
        <p:guide pos="551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34" d="100"/>
          <a:sy n="34" d="100"/>
        </p:scale>
        <p:origin x="2298" y="60"/>
      </p:cViewPr>
      <p:guideLst>
        <p:guide orient="horz" pos="2888"/>
        <p:guide pos="2156"/>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7" Type="http://schemas.openxmlformats.org/officeDocument/2006/relationships/commentAuthors" Target="commentAuthors.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sz="1000"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1C0EDC-3B04-4D43-AC98-A606493C474D}" type="datetimeFigureOut">
              <a:rPr lang="en-US" sz="1000" smtClean="0">
                <a:latin typeface="Arial" panose="020B0604020202020204" pitchFamily="34" charset="0"/>
                <a:cs typeface="Arial" panose="020B0604020202020204" pitchFamily="34" charset="0"/>
              </a:rPr>
            </a:fld>
            <a:endParaRPr lang="en-US" sz="1000"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lvl="0"/>
            <a:r>
              <a:rPr lang="en-US" sz="800" cap="all" dirty="0">
                <a:solidFill>
                  <a:srgbClr val="939598"/>
                </a:solidFill>
                <a:latin typeface="Arial" panose="020B0604020202020204" pitchFamily="34" charset="0"/>
                <a:cs typeface="Arial" panose="020B0604020202020204" pitchFamily="34" charset="0"/>
              </a:rPr>
              <a:t>2011 LENOVO CONFIDENTIAL. All rights reserved.</a:t>
            </a:r>
            <a:endParaRPr lang="en-US" sz="800" cap="all" dirty="0">
              <a:solidFill>
                <a:srgbClr val="939598"/>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27F3538-DD9D-4F25-8311-592750C50641}" type="slidenum">
              <a:rPr lang="en-US" sz="800" smtClean="0">
                <a:latin typeface="Arial" panose="020B0604020202020204" pitchFamily="34" charset="0"/>
                <a:cs typeface="Arial" panose="020B0604020202020204" pitchFamily="34" charset="0"/>
              </a:rPr>
            </a:fld>
            <a:endParaRPr lang="en-US" sz="800" dirty="0">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000">
                <a:latin typeface="Arial" panose="020B0604020202020204" pitchFamily="34" charset="0"/>
                <a:cs typeface="Arial" panose="020B0604020202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000">
                <a:latin typeface="Arial" panose="020B0604020202020204" pitchFamily="34" charset="0"/>
                <a:cs typeface="Arial" panose="020B0604020202020204" pitchFamily="34" charset="0"/>
              </a:defRPr>
            </a:lvl1pPr>
          </a:lstStyle>
          <a:p>
            <a:fld id="{F23CF275-28B3-497F-9AED-85D5F023BA5C}" type="datetimeFigureOut">
              <a:rPr lang="en-US" smtClean="0"/>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000">
                <a:latin typeface="Arial" panose="020B0604020202020204" pitchFamily="34" charset="0"/>
                <a:cs typeface="Arial" panose="020B0604020202020204" pitchFamily="34" charset="0"/>
              </a:defRPr>
            </a:lvl1pPr>
          </a:lstStyle>
          <a:p>
            <a:r>
              <a:rPr lang="en-US" sz="800" cap="all" dirty="0">
                <a:solidFill>
                  <a:srgbClr val="939598"/>
                </a:solidFill>
              </a:rPr>
              <a:t>2011 LENOVO CONFIDENTIAL. All rights reserved.</a:t>
            </a:r>
            <a:endParaRPr lang="en-US" sz="800" cap="all" dirty="0">
              <a:solidFill>
                <a:srgbClr val="939598"/>
              </a:solidFill>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800">
                <a:latin typeface="Arial" panose="020B0604020202020204" pitchFamily="34" charset="0"/>
                <a:cs typeface="Arial" panose="020B0604020202020204" pitchFamily="34" charset="0"/>
              </a:defRPr>
            </a:lvl1pPr>
          </a:lstStyle>
          <a:p>
            <a:fld id="{4AED87EB-65D7-4500-873C-410831173A82}" type="slidenum">
              <a:rPr lang="en-US" smtClean="0"/>
            </a:fld>
            <a:endParaRPr lang="en-US" dirty="0"/>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200" algn="l" defTabSz="1219200" rtl="0" eaLnBrk="1" latinLnBrk="0" hangingPunct="1">
      <a:defRPr sz="1600" kern="1200">
        <a:solidFill>
          <a:schemeClr val="tx1"/>
        </a:solidFill>
        <a:latin typeface="+mn-lt"/>
        <a:ea typeface="+mn-ea"/>
        <a:cs typeface="+mn-cs"/>
      </a:defRPr>
    </a:lvl3pPr>
    <a:lvl4pPr marL="1828165" algn="l" defTabSz="1219200" rtl="0" eaLnBrk="1" latinLnBrk="0" hangingPunct="1">
      <a:defRPr sz="1600" kern="1200">
        <a:solidFill>
          <a:schemeClr val="tx1"/>
        </a:solidFill>
        <a:latin typeface="+mn-lt"/>
        <a:ea typeface="+mn-ea"/>
        <a:cs typeface="+mn-cs"/>
      </a:defRPr>
    </a:lvl4pPr>
    <a:lvl5pPr marL="2437765" algn="l" defTabSz="1219200" rtl="0" eaLnBrk="1" latinLnBrk="0" hangingPunct="1">
      <a:defRPr sz="1600" kern="1200">
        <a:solidFill>
          <a:schemeClr val="tx1"/>
        </a:solidFill>
        <a:latin typeface="+mn-lt"/>
        <a:ea typeface="+mn-ea"/>
        <a:cs typeface="+mn-cs"/>
      </a:defRPr>
    </a:lvl5pPr>
    <a:lvl6pPr marL="3047365" algn="l" defTabSz="1219200" rtl="0" eaLnBrk="1" latinLnBrk="0" hangingPunct="1">
      <a:defRPr sz="1600" kern="1200">
        <a:solidFill>
          <a:schemeClr val="tx1"/>
        </a:solidFill>
        <a:latin typeface="+mn-lt"/>
        <a:ea typeface="+mn-ea"/>
        <a:cs typeface="+mn-cs"/>
      </a:defRPr>
    </a:lvl6pPr>
    <a:lvl7pPr marL="3656965" algn="l" defTabSz="1219200" rtl="0" eaLnBrk="1" latinLnBrk="0" hangingPunct="1">
      <a:defRPr sz="1600" kern="1200">
        <a:solidFill>
          <a:schemeClr val="tx1"/>
        </a:solidFill>
        <a:latin typeface="+mn-lt"/>
        <a:ea typeface="+mn-ea"/>
        <a:cs typeface="+mn-cs"/>
      </a:defRPr>
    </a:lvl7pPr>
    <a:lvl8pPr marL="4266565" algn="l" defTabSz="1219200" rtl="0" eaLnBrk="1" latinLnBrk="0" hangingPunct="1">
      <a:defRPr sz="1600" kern="1200">
        <a:solidFill>
          <a:schemeClr val="tx1"/>
        </a:solidFill>
        <a:latin typeface="+mn-lt"/>
        <a:ea typeface="+mn-ea"/>
        <a:cs typeface="+mn-cs"/>
      </a:defRPr>
    </a:lvl8pPr>
    <a:lvl9pPr marL="487616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indent="0" algn="l" defTabSz="1219200" rtl="0" eaLnBrk="1" fontAlgn="auto" latinLnBrk="0" hangingPunct="1">
              <a:lnSpc>
                <a:spcPct val="100000"/>
              </a:lnSpc>
              <a:spcBef>
                <a:spcPts val="0"/>
              </a:spcBef>
              <a:spcAft>
                <a:spcPts val="0"/>
              </a:spcAft>
              <a:buClrTx/>
              <a:buSzTx/>
              <a:buFontTx/>
              <a:buNone/>
              <a:defRPr/>
            </a:pPr>
            <a:endParaRPr lang="zh-CN" altLang="en-US"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fld id="{A3526BBA-C1B2-41F9-A397-4C16485E04E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ED87EB-65D7-4500-873C-410831173A82}" type="slidenum">
              <a:rPr lang="en-US" smtClean="0"/>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1" Type="http://schemas.openxmlformats.org/officeDocument/2006/relationships/image" Target="../media/image20.png"/><Relationship Id="rId20" Type="http://schemas.openxmlformats.org/officeDocument/2006/relationships/image" Target="../media/image19.png"/><Relationship Id="rId2" Type="http://schemas.openxmlformats.org/officeDocument/2006/relationships/image" Target="../media/image1.jpeg"/><Relationship Id="rId19" Type="http://schemas.openxmlformats.org/officeDocument/2006/relationships/image" Target="../media/image18.png"/><Relationship Id="rId18" Type="http://schemas.openxmlformats.org/officeDocument/2006/relationships/image" Target="../media/image17.png"/><Relationship Id="rId17" Type="http://schemas.openxmlformats.org/officeDocument/2006/relationships/image" Target="../media/image16.png"/><Relationship Id="rId16" Type="http://schemas.openxmlformats.org/officeDocument/2006/relationships/image" Target="../media/image15.png"/><Relationship Id="rId15" Type="http://schemas.openxmlformats.org/officeDocument/2006/relationships/image" Target="../media/image14.png"/><Relationship Id="rId14" Type="http://schemas.openxmlformats.org/officeDocument/2006/relationships/image" Target="../media/image13.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2" Type="http://schemas.openxmlformats.org/officeDocument/2006/relationships/image" Target="../media/image20.png"/><Relationship Id="rId21" Type="http://schemas.openxmlformats.org/officeDocument/2006/relationships/image" Target="../media/image33.png"/><Relationship Id="rId20" Type="http://schemas.openxmlformats.org/officeDocument/2006/relationships/image" Target="../media/image32.png"/><Relationship Id="rId2" Type="http://schemas.openxmlformats.org/officeDocument/2006/relationships/image" Target="../media/image26.jpeg"/><Relationship Id="rId19" Type="http://schemas.openxmlformats.org/officeDocument/2006/relationships/image" Target="../media/image31.png"/><Relationship Id="rId18" Type="http://schemas.openxmlformats.org/officeDocument/2006/relationships/image" Target="../media/image30.png"/><Relationship Id="rId17" Type="http://schemas.openxmlformats.org/officeDocument/2006/relationships/image" Target="../media/image16.png"/><Relationship Id="rId16" Type="http://schemas.openxmlformats.org/officeDocument/2006/relationships/image" Target="../media/image29.png"/><Relationship Id="rId15" Type="http://schemas.openxmlformats.org/officeDocument/2006/relationships/image" Target="../media/image28.png"/><Relationship Id="rId14" Type="http://schemas.openxmlformats.org/officeDocument/2006/relationships/image" Target="../media/image27.png"/><Relationship Id="rId13" Type="http://schemas.openxmlformats.org/officeDocument/2006/relationships/image" Target="../media/image12.png"/><Relationship Id="rId12" Type="http://schemas.openxmlformats.org/officeDocument/2006/relationships/image" Target="../media/image11.png"/><Relationship Id="rId11" Type="http://schemas.openxmlformats.org/officeDocument/2006/relationships/image" Target="../media/image10.png"/><Relationship Id="rId10"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3"/>
            <a:ext cx="12190415" cy="6857107"/>
          </a:xfrm>
          <a:prstGeom prst="rect">
            <a:avLst/>
          </a:prstGeom>
        </p:spPr>
      </p:pic>
      <p:sp>
        <p:nvSpPr>
          <p:cNvPr id="56" name="Title 16"/>
          <p:cNvSpPr>
            <a:spLocks noGrp="1"/>
          </p:cNvSpPr>
          <p:nvPr>
            <p:ph type="title" hasCustomPrompt="1"/>
          </p:nvPr>
        </p:nvSpPr>
        <p:spPr bwMode="gray">
          <a:xfrm>
            <a:off x="548640" y="2048256"/>
            <a:ext cx="8723376"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640" y="6473952"/>
            <a:ext cx="3860800"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640" y="4059936"/>
            <a:ext cx="871423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640" y="4800600"/>
            <a:ext cx="640994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sp>
        <p:nvSpPr>
          <p:cNvPr id="20" name="Rectangle 19"/>
          <p:cNvSpPr/>
          <p:nvPr userDrawn="1"/>
        </p:nvSpPr>
        <p:spPr bwMode="black">
          <a:xfrm>
            <a:off x="548640" y="4557713"/>
            <a:ext cx="1097683"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userDrawn="1"/>
        </p:nvCxnSpPr>
        <p:spPr>
          <a:xfrm>
            <a:off x="548640" y="4664439"/>
            <a:ext cx="1041909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040"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9824"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211"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7392"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1176"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8563"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5950"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2528"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6312"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3707" y="5468108"/>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4598" y="5468108"/>
            <a:ext cx="310896"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4779" y="5468108"/>
            <a:ext cx="310896"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427" y="5468108"/>
            <a:ext cx="310896"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5828" y="5442941"/>
            <a:ext cx="365760"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6131" y="5468108"/>
            <a:ext cx="310896"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3337" y="5468108"/>
            <a:ext cx="310896"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79734" y="5468108"/>
            <a:ext cx="310896"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49915" y="5468108"/>
            <a:ext cx="310896"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3673" y="3056111"/>
            <a:ext cx="2412866" cy="8037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Two Column Slide - No Background">
    <p:bg>
      <p:bgPr>
        <a:solidFill>
          <a:schemeClr val="bg1"/>
        </a:solidFill>
        <a:effectLst/>
      </p:bgPr>
    </p:bg>
    <p:spTree>
      <p:nvGrpSpPr>
        <p:cNvPr id="1" name=""/>
        <p:cNvGrpSpPr/>
        <p:nvPr/>
      </p:nvGrpSpPr>
      <p:grpSpPr>
        <a:xfrm>
          <a:off x="0" y="0"/>
          <a:ext cx="0" cy="0"/>
          <a:chOff x="0" y="0"/>
          <a:chExt cx="0" cy="0"/>
        </a:xfrm>
      </p:grpSpPr>
      <p:sp>
        <p:nvSpPr>
          <p:cNvPr id="26" name="Footer Placeholder 25"/>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3" name="Rectangle 12"/>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
        <p:nvSpPr>
          <p:cNvPr id="16" name="Content Placeholder 2"/>
          <p:cNvSpPr>
            <a:spLocks noGrp="1"/>
          </p:cNvSpPr>
          <p:nvPr>
            <p:ph sz="half" idx="1"/>
          </p:nvPr>
        </p:nvSpPr>
        <p:spPr bwMode="gray">
          <a:xfrm>
            <a:off x="548640" y="1179575"/>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0" name="Content Placeholder 2"/>
          <p:cNvSpPr>
            <a:spLocks noGrp="1"/>
          </p:cNvSpPr>
          <p:nvPr>
            <p:ph sz="half" idx="14"/>
          </p:nvPr>
        </p:nvSpPr>
        <p:spPr bwMode="gray">
          <a:xfrm>
            <a:off x="6243066" y="1188761"/>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Slide - With Background">
    <p:bg>
      <p:bgPr>
        <a:solidFill>
          <a:schemeClr val="bg1"/>
        </a:solidFill>
        <a:effectLst/>
      </p:bgPr>
    </p:bg>
    <p:spTree>
      <p:nvGrpSpPr>
        <p:cNvPr id="1" name=""/>
        <p:cNvGrpSpPr/>
        <p:nvPr/>
      </p:nvGrpSpPr>
      <p:grpSpPr>
        <a:xfrm>
          <a:off x="0" y="0"/>
          <a:ext cx="0" cy="0"/>
          <a:chOff x="0" y="0"/>
          <a:chExt cx="0" cy="0"/>
        </a:xfrm>
      </p:grpSpPr>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3" name="Content Placeholder 2"/>
          <p:cNvSpPr>
            <a:spLocks noGrp="1"/>
          </p:cNvSpPr>
          <p:nvPr>
            <p:ph sz="half" idx="1"/>
          </p:nvPr>
        </p:nvSpPr>
        <p:spPr bwMode="gray">
          <a:xfrm>
            <a:off x="548640" y="1179575"/>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4" name="Content Placeholder 2"/>
          <p:cNvSpPr>
            <a:spLocks noGrp="1"/>
          </p:cNvSpPr>
          <p:nvPr>
            <p:ph sz="half" idx="14"/>
          </p:nvPr>
        </p:nvSpPr>
        <p:spPr bwMode="gray">
          <a:xfrm>
            <a:off x="6243066" y="1188761"/>
            <a:ext cx="537895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Title w/Image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640" y="274320"/>
            <a:ext cx="603671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6" name="Content Placeholder 2"/>
          <p:cNvSpPr>
            <a:spLocks noGrp="1"/>
          </p:cNvSpPr>
          <p:nvPr>
            <p:ph sz="half" idx="1"/>
          </p:nvPr>
        </p:nvSpPr>
        <p:spPr bwMode="gray">
          <a:xfrm>
            <a:off x="548640" y="1179575"/>
            <a:ext cx="603671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5285" y="0"/>
            <a:ext cx="535353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5955" y="6330311"/>
            <a:ext cx="4422614"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8" name="Rectangle 7"/>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mage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640" y="274320"/>
            <a:ext cx="603671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6" name="Content Placeholder 2"/>
          <p:cNvSpPr>
            <a:spLocks noGrp="1"/>
          </p:cNvSpPr>
          <p:nvPr>
            <p:ph sz="half" idx="1"/>
          </p:nvPr>
        </p:nvSpPr>
        <p:spPr bwMode="gray">
          <a:xfrm>
            <a:off x="548640" y="1179575"/>
            <a:ext cx="6036718"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Picture Placeholder 8"/>
          <p:cNvSpPr>
            <a:spLocks noGrp="1"/>
          </p:cNvSpPr>
          <p:nvPr>
            <p:ph type="pic" sz="quarter" idx="16"/>
          </p:nvPr>
        </p:nvSpPr>
        <p:spPr>
          <a:xfrm>
            <a:off x="6835285" y="0"/>
            <a:ext cx="5353539"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7" name="Text Placeholder 5"/>
          <p:cNvSpPr>
            <a:spLocks noGrp="1"/>
          </p:cNvSpPr>
          <p:nvPr>
            <p:ph type="body" sz="quarter" idx="18"/>
          </p:nvPr>
        </p:nvSpPr>
        <p:spPr bwMode="invGray">
          <a:xfrm>
            <a:off x="6985955" y="6330311"/>
            <a:ext cx="4422614" cy="39216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showMasterSp="0" userDrawn="1">
  <p:cSld name="Photo + Statement">
    <p:spTree>
      <p:nvGrpSpPr>
        <p:cNvPr id="1" name=""/>
        <p:cNvGrpSpPr/>
        <p:nvPr/>
      </p:nvGrpSpPr>
      <p:grpSpPr>
        <a:xfrm>
          <a:off x="0" y="0"/>
          <a:ext cx="0" cy="0"/>
          <a:chOff x="0" y="0"/>
          <a:chExt cx="0" cy="0"/>
        </a:xfrm>
      </p:grpSpPr>
      <p:sp>
        <p:nvSpPr>
          <p:cNvPr id="6" name="Picture Placeholder 8"/>
          <p:cNvSpPr>
            <a:spLocks noGrp="1"/>
          </p:cNvSpPr>
          <p:nvPr>
            <p:ph type="pic" sz="quarter" idx="16"/>
          </p:nvPr>
        </p:nvSpPr>
        <p:spPr>
          <a:xfrm>
            <a:off x="1" y="0"/>
            <a:ext cx="12188824" cy="6858000"/>
          </a:xfrm>
          <a:prstGeom prst="rect">
            <a:avLst/>
          </a:prstGeom>
        </p:spPr>
        <p:txBody>
          <a:bodyPr anchor="ctr"/>
          <a:lstStyle>
            <a:lvl1pPr marL="0" indent="0" algn="ctr">
              <a:buNone/>
              <a:defRPr sz="2400">
                <a:solidFill>
                  <a:schemeClr val="accent1"/>
                </a:solidFill>
              </a:defRPr>
            </a:lvl1pPr>
          </a:lstStyle>
          <a:p>
            <a:endParaRPr lang="en-US" dirty="0"/>
          </a:p>
        </p:txBody>
      </p:sp>
      <p:sp>
        <p:nvSpPr>
          <p:cNvPr id="15" name="Footer Placeholder 14"/>
          <p:cNvSpPr>
            <a:spLocks noGrp="1"/>
          </p:cNvSpPr>
          <p:nvPr>
            <p:ph type="ftr" sz="quarter" idx="10"/>
          </p:nvPr>
        </p:nvSpPr>
        <p:spPr/>
        <p:txBody>
          <a:bodyPr/>
          <a:lstStyle>
            <a:lvl1pPr>
              <a:defRPr>
                <a:solidFill>
                  <a:schemeClr val="bg1"/>
                </a:solidFill>
              </a:defRPr>
            </a:lvl1pPr>
          </a:lstStyle>
          <a:p>
            <a:r>
              <a:rPr lang="en-US" sz="1000">
                <a:cs typeface="Arial" panose="020B0604020202020204" pitchFamily="34" charset="0"/>
              </a:rPr>
              <a:t>2015 Lenovo Internal. All rights reserved.</a:t>
            </a:r>
            <a:endParaRPr lang="en-US" sz="1000" dirty="0">
              <a:cs typeface="Arial" panose="020B0604020202020204" pitchFamily="34" charset="0"/>
            </a:endParaRPr>
          </a:p>
        </p:txBody>
      </p:sp>
      <p:sp>
        <p:nvSpPr>
          <p:cNvPr id="8" name="Rectangle 7"/>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
        <p:nvSpPr>
          <p:cNvPr id="13" name="Text Placeholder 5"/>
          <p:cNvSpPr>
            <a:spLocks noGrp="1"/>
          </p:cNvSpPr>
          <p:nvPr>
            <p:ph type="body" sz="quarter" idx="19"/>
          </p:nvPr>
        </p:nvSpPr>
        <p:spPr bwMode="invGray">
          <a:xfrm>
            <a:off x="568982" y="151551"/>
            <a:ext cx="4422614" cy="392167"/>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lstStyle>
            <a:lvl1pPr marL="0" indent="0">
              <a:buNone/>
              <a:defRPr sz="100">
                <a:noFill/>
              </a:defRPr>
            </a:lvl1pPr>
          </a:lstStyle>
          <a:p>
            <a:pPr lvl="0"/>
            <a:r>
              <a:rPr lang="en-US" dirty="0"/>
              <a:t>Click to edit Master text styles</a:t>
            </a:r>
            <a:endParaRPr lang="en-US" dirty="0"/>
          </a:p>
        </p:txBody>
      </p:sp>
      <p:sp>
        <p:nvSpPr>
          <p:cNvPr id="14" name="Text Placeholder 3"/>
          <p:cNvSpPr>
            <a:spLocks noGrp="1"/>
          </p:cNvSpPr>
          <p:nvPr>
            <p:ph type="body" sz="quarter" idx="18" hasCustomPrompt="1"/>
          </p:nvPr>
        </p:nvSpPr>
        <p:spPr>
          <a:xfrm>
            <a:off x="0" y="3525794"/>
            <a:ext cx="7884015" cy="2290805"/>
          </a:xfrm>
          <a:prstGeom prst="rect">
            <a:avLst/>
          </a:prstGeom>
          <a:solidFill>
            <a:srgbClr val="FFFFFF">
              <a:alpha val="75000"/>
            </a:srgbClr>
          </a:solidFill>
        </p:spPr>
        <p:txBody>
          <a:bodyPr lIns="548640" tIns="182880" rIns="548640" bIns="182880" anchor="ctr">
            <a:normAutofit/>
          </a:bodyPr>
          <a:lstStyle>
            <a:lvl1pPr marL="0" indent="0">
              <a:lnSpc>
                <a:spcPct val="100000"/>
              </a:lnSpc>
              <a:buFont typeface="Arial" panose="020B0604020202020204" pitchFamily="34" charset="0"/>
              <a:buNone/>
              <a:defRPr sz="2700">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text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Layout - Sapphire">
    <p:bg>
      <p:bgPr>
        <a:solidFill>
          <a:schemeClr val="bg1"/>
        </a:solidFill>
        <a:effectLst/>
      </p:bgPr>
    </p:bg>
    <p:spTree>
      <p:nvGrpSpPr>
        <p:cNvPr id="1" name=""/>
        <p:cNvGrpSpPr/>
        <p:nvPr/>
      </p:nvGrpSpPr>
      <p:grpSpPr>
        <a:xfrm>
          <a:off x="0" y="0"/>
          <a:ext cx="0" cy="0"/>
          <a:chOff x="0" y="0"/>
          <a:chExt cx="0" cy="0"/>
        </a:xfrm>
      </p:grpSpPr>
      <p:sp>
        <p:nvSpPr>
          <p:cNvPr id="32" name="Rectangle 31"/>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ooter Placeholder 19"/>
          <p:cNvSpPr>
            <a:spLocks noGrp="1"/>
          </p:cNvSpPr>
          <p:nvPr>
            <p:ph type="ftr" sz="quarter" idx="13"/>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grpSp>
        <p:nvGrpSpPr>
          <p:cNvPr id="8" name="Group 7"/>
          <p:cNvGrpSpPr/>
          <p:nvPr userDrawn="1"/>
        </p:nvGrpSpPr>
        <p:grpSpPr bwMode="gray">
          <a:xfrm>
            <a:off x="1828170" y="993484"/>
            <a:ext cx="8535661" cy="4341742"/>
            <a:chOff x="1828170" y="1258957"/>
            <a:chExt cx="8535661" cy="4341742"/>
          </a:xfrm>
        </p:grpSpPr>
        <p:sp>
          <p:nvSpPr>
            <p:cNvPr id="9"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Rounded Rectangle 9"/>
            <p:cNvSpPr/>
            <p:nvPr userDrawn="1"/>
          </p:nvSpPr>
          <p:spPr bwMode="gray">
            <a:xfrm>
              <a:off x="1828170" y="1258957"/>
              <a:ext cx="8535661" cy="3893151"/>
            </a:xfrm>
            <a:prstGeom prst="roundRect">
              <a:avLst>
                <a:gd name="adj" fmla="val 543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5" name="Text Placeholder 107"/>
          <p:cNvSpPr>
            <a:spLocks noGrp="1"/>
          </p:cNvSpPr>
          <p:nvPr>
            <p:ph type="body" sz="quarter" idx="18" hasCustomPrompt="1"/>
          </p:nvPr>
        </p:nvSpPr>
        <p:spPr bwMode="white">
          <a:xfrm>
            <a:off x="2042663" y="1276349"/>
            <a:ext cx="8106674" cy="3242641"/>
          </a:xfrm>
          <a:prstGeom prst="rect">
            <a:avLst/>
          </a:prstGeom>
        </p:spPr>
        <p:txBody>
          <a:bodyPr anchor="ctr">
            <a:normAutofit/>
          </a:bodyPr>
          <a:lstStyle>
            <a:lvl1pPr marL="0" indent="0" algn="ctr">
              <a:lnSpc>
                <a:spcPct val="100000"/>
              </a:lnSpc>
              <a:buNone/>
              <a:defRPr sz="3600">
                <a:solidFill>
                  <a:schemeClr val="bg1"/>
                </a:solidFill>
              </a:defRPr>
            </a:lvl1pPr>
            <a:lvl2pPr marL="341630" indent="0" algn="ctr">
              <a:buNone/>
              <a:defRPr>
                <a:solidFill>
                  <a:schemeClr val="bg1"/>
                </a:solidFill>
              </a:defRPr>
            </a:lvl2pPr>
            <a:lvl3pPr marL="679450" indent="0" algn="ctr">
              <a:buNone/>
              <a:defRPr>
                <a:solidFill>
                  <a:schemeClr val="bg1"/>
                </a:solidFill>
              </a:defRPr>
            </a:lvl3pPr>
            <a:lvl4pPr marL="966470" indent="0" algn="ctr">
              <a:buNone/>
              <a:defRPr>
                <a:solidFill>
                  <a:schemeClr val="bg1"/>
                </a:solidFill>
              </a:defRPr>
            </a:lvl4pPr>
            <a:lvl5pPr marL="1146175" indent="0" algn="ctr">
              <a:buNone/>
              <a:defRPr>
                <a:solidFill>
                  <a:schemeClr val="bg1"/>
                </a:solidFill>
              </a:defRPr>
            </a:lvl5pPr>
          </a:lstStyle>
          <a:p>
            <a:pPr lvl="0"/>
            <a:r>
              <a:rPr lang="en-US" dirty="0"/>
              <a:t>Click to edit quote</a:t>
            </a:r>
            <a:endParaRPr lang="en-US" dirty="0"/>
          </a:p>
        </p:txBody>
      </p: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6800" y="6013481"/>
            <a:ext cx="10058400" cy="681925"/>
          </a:xfrm>
          <a:prstGeom prst="rect">
            <a:avLst/>
          </a:prstGeom>
        </p:spPr>
      </p:pic>
      <p:sp>
        <p:nvSpPr>
          <p:cNvPr id="17" name="Text Placeholder 110"/>
          <p:cNvSpPr>
            <a:spLocks noGrp="1"/>
          </p:cNvSpPr>
          <p:nvPr>
            <p:ph type="body" sz="quarter" idx="19" hasCustomPrompt="1"/>
          </p:nvPr>
        </p:nvSpPr>
        <p:spPr>
          <a:xfrm>
            <a:off x="2042663" y="5555972"/>
            <a:ext cx="8106674" cy="876300"/>
          </a:xfrm>
          <a:prstGeom prst="rect">
            <a:avLst/>
          </a:prstGeom>
        </p:spPr>
        <p:txBody>
          <a:bodyPr/>
          <a:lstStyle>
            <a:lvl1pPr marL="0" indent="0" algn="ctr">
              <a:buNone/>
              <a:defRPr sz="2400" b="1">
                <a:solidFill>
                  <a:schemeClr val="tx1"/>
                </a:solidFill>
              </a:defRPr>
            </a:lvl1pPr>
            <a:lvl2pPr marL="341630" indent="0">
              <a:buNone/>
              <a:defRPr/>
            </a:lvl2pPr>
            <a:lvl3pPr marL="679450" indent="0">
              <a:buNone/>
              <a:defRPr/>
            </a:lvl3pPr>
            <a:lvl4pPr marL="966470" indent="0">
              <a:buNone/>
              <a:defRPr/>
            </a:lvl4pPr>
            <a:lvl5pPr marL="1146175" indent="0">
              <a:buNone/>
              <a:defRPr/>
            </a:lvl5pPr>
          </a:lstStyle>
          <a:p>
            <a:pPr lvl="0"/>
            <a:r>
              <a:rPr lang="en-US" dirty="0"/>
              <a:t>Click to edit quote source</a:t>
            </a:r>
            <a:endParaRPr lang="en-US" dirty="0"/>
          </a:p>
        </p:txBody>
      </p:sp>
      <p:grpSp>
        <p:nvGrpSpPr>
          <p:cNvPr id="18" name="Group 17"/>
          <p:cNvGrpSpPr/>
          <p:nvPr userDrawn="1"/>
        </p:nvGrpSpPr>
        <p:grpSpPr>
          <a:xfrm>
            <a:off x="5800725" y="4633135"/>
            <a:ext cx="590550" cy="104775"/>
            <a:chOff x="5738813" y="4606631"/>
            <a:chExt cx="590550" cy="104775"/>
          </a:xfrm>
          <a:solidFill>
            <a:schemeClr val="accent5"/>
          </a:solidFill>
        </p:grpSpPr>
        <p:sp>
          <p:nvSpPr>
            <p:cNvPr id="19" name="Oval 18"/>
            <p:cNvSpPr/>
            <p:nvPr userDrawn="1"/>
          </p:nvSpPr>
          <p:spPr>
            <a:xfrm>
              <a:off x="5738813"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1" name="Oval 20"/>
            <p:cNvSpPr/>
            <p:nvPr userDrawn="1"/>
          </p:nvSpPr>
          <p:spPr>
            <a:xfrm>
              <a:off x="5981700"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2" name="Oval 21"/>
            <p:cNvSpPr/>
            <p:nvPr userDrawn="1"/>
          </p:nvSpPr>
          <p:spPr>
            <a:xfrm>
              <a:off x="6224588" y="4606631"/>
              <a:ext cx="104775" cy="1047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grpSp>
        <p:nvGrpSpPr>
          <p:cNvPr id="23" name="Group 22"/>
          <p:cNvGrpSpPr/>
          <p:nvPr userDrawn="1"/>
        </p:nvGrpSpPr>
        <p:grpSpPr bwMode="gray">
          <a:xfrm>
            <a:off x="5853433" y="734066"/>
            <a:ext cx="485134" cy="485134"/>
            <a:chOff x="5853433" y="734066"/>
            <a:chExt cx="485134" cy="485134"/>
          </a:xfrm>
        </p:grpSpPr>
        <p:sp>
          <p:nvSpPr>
            <p:cNvPr id="24" name="Oval 23"/>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sp>
          <p:nvSpPr>
            <p:cNvPr id="25"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a:p>
          </p:txBody>
        </p:sp>
      </p:grpSp>
      <p:sp>
        <p:nvSpPr>
          <p:cNvPr id="29" name="Rectangle 28"/>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31" name="Picture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showMasterSp="0" userDrawn="1">
  <p:cSld name="Content w/Product - No Background">
    <p:bg>
      <p:bgPr>
        <a:solidFill>
          <a:schemeClr val="bg1"/>
        </a:solidFill>
        <a:effectLst/>
      </p:bgPr>
    </p:bg>
    <p:spTree>
      <p:nvGrpSpPr>
        <p:cNvPr id="1" name=""/>
        <p:cNvGrpSpPr/>
        <p:nvPr/>
      </p:nvGrpSpPr>
      <p:grpSpPr>
        <a:xfrm>
          <a:off x="0" y="0"/>
          <a:ext cx="0" cy="0"/>
          <a:chOff x="0" y="0"/>
          <a:chExt cx="0" cy="0"/>
        </a:xfrm>
      </p:grpSpPr>
      <p:sp>
        <p:nvSpPr>
          <p:cNvPr id="71" name="Rectangle 70"/>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userDrawn="1"/>
        </p:nvSpPr>
        <p:spPr>
          <a:xfrm>
            <a:off x="5931017" y="0"/>
            <a:ext cx="6260983"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sp>
        <p:nvSpPr>
          <p:cNvPr id="20" name="Footer Placeholder 19"/>
          <p:cNvSpPr>
            <a:spLocks noGrp="1"/>
          </p:cNvSpPr>
          <p:nvPr>
            <p:ph type="ftr" sz="quarter" idx="13"/>
          </p:nvPr>
        </p:nvSpPr>
        <p:spPr>
          <a:xfrm>
            <a:off x="548640" y="6473952"/>
            <a:ext cx="2413343"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0850" y="840981"/>
            <a:ext cx="4815286"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28"/>
          <p:cNvGrpSpPr>
            <a:grpSpLocks noChangeAspect="1"/>
          </p:cNvGrpSpPr>
          <p:nvPr userDrawn="1"/>
        </p:nvGrpSpPr>
        <p:grpSpPr bwMode="gray">
          <a:xfrm>
            <a:off x="6988336" y="6341251"/>
            <a:ext cx="441655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a:p>
          </p:txBody>
        </p:sp>
      </p:grpSp>
      <p:sp>
        <p:nvSpPr>
          <p:cNvPr id="61" name="Title 1"/>
          <p:cNvSpPr>
            <a:spLocks noGrp="1"/>
          </p:cNvSpPr>
          <p:nvPr>
            <p:ph type="title" hasCustomPrompt="1"/>
          </p:nvPr>
        </p:nvSpPr>
        <p:spPr>
          <a:xfrm>
            <a:off x="6921407" y="961121"/>
            <a:ext cx="4556458"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sp>
        <p:nvSpPr>
          <p:cNvPr id="64" name="Picture Placeholder 186"/>
          <p:cNvSpPr>
            <a:spLocks noGrp="1"/>
          </p:cNvSpPr>
          <p:nvPr>
            <p:ph type="pic" sz="quarter" idx="15"/>
          </p:nvPr>
        </p:nvSpPr>
        <p:spPr>
          <a:xfrm>
            <a:off x="548640" y="556260"/>
            <a:ext cx="6048375"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2008" y="2020824"/>
            <a:ext cx="4553712"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7" name="Rectangle 66"/>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69" name="Picture 6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cxnSp>
        <p:nvCxnSpPr>
          <p:cNvPr id="70" name="Straight Connector 69"/>
          <p:cNvCxnSpPr/>
          <p:nvPr userDrawn="1"/>
        </p:nvCxnSpPr>
        <p:spPr>
          <a:xfrm>
            <a:off x="6922008" y="1908190"/>
            <a:ext cx="45537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Product - With Background">
    <p:bg>
      <p:bgPr>
        <a:solidFill>
          <a:schemeClr val="bg1"/>
        </a:solidFill>
        <a:effectLst/>
      </p:bgPr>
    </p:bg>
    <p:spTree>
      <p:nvGrpSpPr>
        <p:cNvPr id="1" name=""/>
        <p:cNvGrpSpPr/>
        <p:nvPr/>
      </p:nvGrpSpPr>
      <p:grpSpPr>
        <a:xfrm>
          <a:off x="0" y="0"/>
          <a:ext cx="0" cy="0"/>
          <a:chOff x="0" y="0"/>
          <a:chExt cx="0" cy="0"/>
        </a:xfrm>
      </p:grpSpPr>
      <p:sp>
        <p:nvSpPr>
          <p:cNvPr id="21" name="Rectangle 20"/>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userDrawn="1"/>
        </p:nvSpPr>
        <p:spPr>
          <a:xfrm>
            <a:off x="5931017" y="0"/>
            <a:ext cx="6260983" cy="6858000"/>
          </a:xfrm>
          <a:prstGeom prst="ellipse">
            <a:avLst/>
          </a:prstGeom>
          <a:gradFill flip="none" rotWithShape="1">
            <a:gsLst>
              <a:gs pos="0">
                <a:srgbClr val="515151"/>
              </a:gs>
              <a:gs pos="56000">
                <a:schemeClr val="bg2">
                  <a:lumMod val="45000"/>
                  <a:lumOff val="55000"/>
                  <a:alpha val="71000"/>
                </a:schemeClr>
              </a:gs>
              <a:gs pos="100000">
                <a:schemeClr val="bg2">
                  <a:lumMod val="30000"/>
                  <a:lumOff val="70000"/>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sp>
        <p:nvSpPr>
          <p:cNvPr id="20" name="Footer Placeholder 19"/>
          <p:cNvSpPr>
            <a:spLocks noGrp="1"/>
          </p:cNvSpPr>
          <p:nvPr>
            <p:ph type="ftr" sz="quarter" idx="13"/>
          </p:nvPr>
        </p:nvSpPr>
        <p:spPr>
          <a:xfrm>
            <a:off x="548640" y="6473952"/>
            <a:ext cx="2413343" cy="153888"/>
          </a:xfrm>
        </p:spPr>
        <p:txBody>
          <a:bodyPr/>
          <a:lstStyle/>
          <a:p>
            <a:r>
              <a:rPr lang="en-US" sz="1000" dirty="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0" name="Rectangle 49"/>
          <p:cNvSpPr/>
          <p:nvPr userDrawn="1"/>
        </p:nvSpPr>
        <p:spPr bwMode="white">
          <a:xfrm>
            <a:off x="6800850" y="840981"/>
            <a:ext cx="4815286" cy="6017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28"/>
          <p:cNvGrpSpPr>
            <a:grpSpLocks noChangeAspect="1"/>
          </p:cNvGrpSpPr>
          <p:nvPr userDrawn="1"/>
        </p:nvGrpSpPr>
        <p:grpSpPr bwMode="gray">
          <a:xfrm>
            <a:off x="6988336" y="6341251"/>
            <a:ext cx="4416552" cy="289610"/>
            <a:chOff x="-1225" y="1829"/>
            <a:chExt cx="10126" cy="664"/>
          </a:xfrm>
        </p:grpSpPr>
        <p:sp>
          <p:nvSpPr>
            <p:cNvPr id="52" name="Oval 29"/>
            <p:cNvSpPr>
              <a:spLocks noChangeArrowheads="1"/>
            </p:cNvSpPr>
            <p:nvPr userDrawn="1"/>
          </p:nvSpPr>
          <p:spPr bwMode="gray">
            <a:xfrm>
              <a:off x="356"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Oval 30"/>
            <p:cNvSpPr>
              <a:spLocks noChangeArrowheads="1"/>
            </p:cNvSpPr>
            <p:nvPr userDrawn="1"/>
          </p:nvSpPr>
          <p:spPr bwMode="gray">
            <a:xfrm>
              <a:off x="500" y="2283"/>
              <a:ext cx="83"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Oval 31"/>
            <p:cNvSpPr>
              <a:spLocks noChangeArrowheads="1"/>
            </p:cNvSpPr>
            <p:nvPr userDrawn="1"/>
          </p:nvSpPr>
          <p:spPr bwMode="gray">
            <a:xfrm>
              <a:off x="640" y="2283"/>
              <a:ext cx="87" cy="88"/>
            </a:xfrm>
            <a:prstGeom prst="ellipse">
              <a:avLst/>
            </a:pr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5" name="Freeform 32"/>
            <p:cNvSpPr/>
            <p:nvPr userDrawn="1"/>
          </p:nvSpPr>
          <p:spPr bwMode="gray">
            <a:xfrm>
              <a:off x="8520" y="2152"/>
              <a:ext cx="274" cy="315"/>
            </a:xfrm>
            <a:custGeom>
              <a:avLst/>
              <a:gdLst>
                <a:gd name="T0" fmla="*/ 102 w 116"/>
                <a:gd name="T1" fmla="*/ 114 h 132"/>
                <a:gd name="T2" fmla="*/ 93 w 116"/>
                <a:gd name="T3" fmla="*/ 130 h 132"/>
                <a:gd name="T4" fmla="*/ 73 w 116"/>
                <a:gd name="T5" fmla="*/ 131 h 132"/>
                <a:gd name="T6" fmla="*/ 53 w 116"/>
                <a:gd name="T7" fmla="*/ 129 h 132"/>
                <a:gd name="T8" fmla="*/ 43 w 116"/>
                <a:gd name="T9" fmla="*/ 128 h 132"/>
                <a:gd name="T10" fmla="*/ 34 w 116"/>
                <a:gd name="T11" fmla="*/ 125 h 132"/>
                <a:gd name="T12" fmla="*/ 17 w 116"/>
                <a:gd name="T13" fmla="*/ 126 h 132"/>
                <a:gd name="T14" fmla="*/ 0 w 116"/>
                <a:gd name="T15" fmla="*/ 128 h 132"/>
                <a:gd name="T16" fmla="*/ 0 w 116"/>
                <a:gd name="T17" fmla="*/ 70 h 132"/>
                <a:gd name="T18" fmla="*/ 20 w 116"/>
                <a:gd name="T19" fmla="*/ 70 h 132"/>
                <a:gd name="T20" fmla="*/ 29 w 116"/>
                <a:gd name="T21" fmla="*/ 58 h 132"/>
                <a:gd name="T22" fmla="*/ 36 w 116"/>
                <a:gd name="T23" fmla="*/ 45 h 132"/>
                <a:gd name="T24" fmla="*/ 44 w 116"/>
                <a:gd name="T25" fmla="*/ 37 h 132"/>
                <a:gd name="T26" fmla="*/ 51 w 116"/>
                <a:gd name="T27" fmla="*/ 15 h 132"/>
                <a:gd name="T28" fmla="*/ 52 w 116"/>
                <a:gd name="T29" fmla="*/ 0 h 132"/>
                <a:gd name="T30" fmla="*/ 66 w 116"/>
                <a:gd name="T31" fmla="*/ 36 h 132"/>
                <a:gd name="T32" fmla="*/ 67 w 116"/>
                <a:gd name="T33" fmla="*/ 50 h 132"/>
                <a:gd name="T34" fmla="*/ 84 w 116"/>
                <a:gd name="T35" fmla="*/ 50 h 132"/>
                <a:gd name="T36" fmla="*/ 108 w 116"/>
                <a:gd name="T37" fmla="*/ 57 h 132"/>
                <a:gd name="T38" fmla="*/ 114 w 116"/>
                <a:gd name="T39" fmla="*/ 64 h 132"/>
                <a:gd name="T40" fmla="*/ 112 w 116"/>
                <a:gd name="T41" fmla="*/ 73 h 132"/>
                <a:gd name="T42" fmla="*/ 115 w 116"/>
                <a:gd name="T43" fmla="*/ 84 h 132"/>
                <a:gd name="T44" fmla="*/ 111 w 116"/>
                <a:gd name="T45" fmla="*/ 94 h 132"/>
                <a:gd name="T46" fmla="*/ 112 w 116"/>
                <a:gd name="T47" fmla="*/ 102 h 132"/>
                <a:gd name="T48" fmla="*/ 102 w 116"/>
                <a:gd name="T49" fmla="*/ 1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132">
                  <a:moveTo>
                    <a:pt x="102" y="114"/>
                  </a:moveTo>
                  <a:cubicBezTo>
                    <a:pt x="103" y="121"/>
                    <a:pt x="99" y="128"/>
                    <a:pt x="93" y="130"/>
                  </a:cubicBezTo>
                  <a:cubicBezTo>
                    <a:pt x="88" y="132"/>
                    <a:pt x="79" y="131"/>
                    <a:pt x="73" y="131"/>
                  </a:cubicBezTo>
                  <a:cubicBezTo>
                    <a:pt x="66" y="131"/>
                    <a:pt x="60" y="130"/>
                    <a:pt x="53" y="129"/>
                  </a:cubicBezTo>
                  <a:cubicBezTo>
                    <a:pt x="49" y="129"/>
                    <a:pt x="46" y="129"/>
                    <a:pt x="43" y="128"/>
                  </a:cubicBezTo>
                  <a:cubicBezTo>
                    <a:pt x="40" y="127"/>
                    <a:pt x="37" y="126"/>
                    <a:pt x="34" y="125"/>
                  </a:cubicBezTo>
                  <a:cubicBezTo>
                    <a:pt x="28" y="125"/>
                    <a:pt x="22" y="126"/>
                    <a:pt x="17" y="126"/>
                  </a:cubicBezTo>
                  <a:cubicBezTo>
                    <a:pt x="11" y="127"/>
                    <a:pt x="6" y="127"/>
                    <a:pt x="0" y="128"/>
                  </a:cubicBezTo>
                  <a:cubicBezTo>
                    <a:pt x="0" y="108"/>
                    <a:pt x="0" y="89"/>
                    <a:pt x="0" y="70"/>
                  </a:cubicBezTo>
                  <a:cubicBezTo>
                    <a:pt x="6" y="69"/>
                    <a:pt x="14" y="71"/>
                    <a:pt x="20" y="70"/>
                  </a:cubicBezTo>
                  <a:cubicBezTo>
                    <a:pt x="24" y="69"/>
                    <a:pt x="27" y="62"/>
                    <a:pt x="29" y="58"/>
                  </a:cubicBezTo>
                  <a:cubicBezTo>
                    <a:pt x="32" y="54"/>
                    <a:pt x="34" y="49"/>
                    <a:pt x="36" y="45"/>
                  </a:cubicBezTo>
                  <a:cubicBezTo>
                    <a:pt x="38" y="42"/>
                    <a:pt x="42" y="40"/>
                    <a:pt x="44" y="37"/>
                  </a:cubicBezTo>
                  <a:cubicBezTo>
                    <a:pt x="47" y="31"/>
                    <a:pt x="50" y="23"/>
                    <a:pt x="51" y="15"/>
                  </a:cubicBezTo>
                  <a:cubicBezTo>
                    <a:pt x="51" y="10"/>
                    <a:pt x="50" y="5"/>
                    <a:pt x="52" y="0"/>
                  </a:cubicBezTo>
                  <a:cubicBezTo>
                    <a:pt x="68" y="0"/>
                    <a:pt x="68" y="19"/>
                    <a:pt x="66" y="36"/>
                  </a:cubicBezTo>
                  <a:cubicBezTo>
                    <a:pt x="66" y="40"/>
                    <a:pt x="64" y="47"/>
                    <a:pt x="67" y="50"/>
                  </a:cubicBezTo>
                  <a:cubicBezTo>
                    <a:pt x="70" y="51"/>
                    <a:pt x="79" y="50"/>
                    <a:pt x="84" y="50"/>
                  </a:cubicBezTo>
                  <a:cubicBezTo>
                    <a:pt x="96" y="50"/>
                    <a:pt x="102" y="52"/>
                    <a:pt x="108" y="57"/>
                  </a:cubicBezTo>
                  <a:cubicBezTo>
                    <a:pt x="110" y="58"/>
                    <a:pt x="114" y="61"/>
                    <a:pt x="114" y="64"/>
                  </a:cubicBezTo>
                  <a:cubicBezTo>
                    <a:pt x="115" y="67"/>
                    <a:pt x="112" y="70"/>
                    <a:pt x="112" y="73"/>
                  </a:cubicBezTo>
                  <a:cubicBezTo>
                    <a:pt x="112" y="77"/>
                    <a:pt x="116" y="81"/>
                    <a:pt x="115" y="84"/>
                  </a:cubicBezTo>
                  <a:cubicBezTo>
                    <a:pt x="115" y="87"/>
                    <a:pt x="111" y="90"/>
                    <a:pt x="111" y="94"/>
                  </a:cubicBezTo>
                  <a:cubicBezTo>
                    <a:pt x="110" y="96"/>
                    <a:pt x="112" y="99"/>
                    <a:pt x="112" y="102"/>
                  </a:cubicBezTo>
                  <a:cubicBezTo>
                    <a:pt x="111" y="108"/>
                    <a:pt x="104" y="109"/>
                    <a:pt x="102" y="114"/>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6" name="Freeform 33"/>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7" name="Freeform 34"/>
            <p:cNvSpPr/>
            <p:nvPr userDrawn="1"/>
          </p:nvSpPr>
          <p:spPr bwMode="gray">
            <a:xfrm>
              <a:off x="-1136" y="2183"/>
              <a:ext cx="272" cy="286"/>
            </a:xfrm>
            <a:custGeom>
              <a:avLst/>
              <a:gdLst>
                <a:gd name="T0" fmla="*/ 154 w 272"/>
                <a:gd name="T1" fmla="*/ 0 h 286"/>
                <a:gd name="T2" fmla="*/ 154 w 272"/>
                <a:gd name="T3" fmla="*/ 126 h 286"/>
                <a:gd name="T4" fmla="*/ 272 w 272"/>
                <a:gd name="T5" fmla="*/ 126 h 286"/>
                <a:gd name="T6" fmla="*/ 272 w 272"/>
                <a:gd name="T7" fmla="*/ 160 h 286"/>
                <a:gd name="T8" fmla="*/ 154 w 272"/>
                <a:gd name="T9" fmla="*/ 160 h 286"/>
                <a:gd name="T10" fmla="*/ 154 w 272"/>
                <a:gd name="T11" fmla="*/ 286 h 286"/>
                <a:gd name="T12" fmla="*/ 119 w 272"/>
                <a:gd name="T13" fmla="*/ 286 h 286"/>
                <a:gd name="T14" fmla="*/ 119 w 272"/>
                <a:gd name="T15" fmla="*/ 160 h 286"/>
                <a:gd name="T16" fmla="*/ 0 w 272"/>
                <a:gd name="T17" fmla="*/ 160 h 286"/>
                <a:gd name="T18" fmla="*/ 0 w 272"/>
                <a:gd name="T19" fmla="*/ 126 h 286"/>
                <a:gd name="T20" fmla="*/ 119 w 272"/>
                <a:gd name="T21" fmla="*/ 126 h 286"/>
                <a:gd name="T22" fmla="*/ 119 w 272"/>
                <a:gd name="T23" fmla="*/ 0 h 286"/>
                <a:gd name="T24" fmla="*/ 154 w 272"/>
                <a:gd name="T25" fmla="*/ 0 h 286"/>
                <a:gd name="T26" fmla="*/ 154 w 272"/>
                <a:gd name="T27" fmla="*/ 0 h 286"/>
                <a:gd name="T28" fmla="*/ 154 w 272"/>
                <a:gd name="T29"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2" h="286">
                  <a:moveTo>
                    <a:pt x="154" y="0"/>
                  </a:moveTo>
                  <a:lnTo>
                    <a:pt x="154" y="126"/>
                  </a:lnTo>
                  <a:lnTo>
                    <a:pt x="272" y="126"/>
                  </a:lnTo>
                  <a:lnTo>
                    <a:pt x="272" y="160"/>
                  </a:lnTo>
                  <a:lnTo>
                    <a:pt x="154" y="160"/>
                  </a:lnTo>
                  <a:lnTo>
                    <a:pt x="154" y="286"/>
                  </a:lnTo>
                  <a:lnTo>
                    <a:pt x="119" y="286"/>
                  </a:lnTo>
                  <a:lnTo>
                    <a:pt x="119" y="160"/>
                  </a:lnTo>
                  <a:lnTo>
                    <a:pt x="0" y="160"/>
                  </a:lnTo>
                  <a:lnTo>
                    <a:pt x="0" y="126"/>
                  </a:lnTo>
                  <a:lnTo>
                    <a:pt x="119" y="126"/>
                  </a:lnTo>
                  <a:lnTo>
                    <a:pt x="119" y="0"/>
                  </a:lnTo>
                  <a:lnTo>
                    <a:pt x="154" y="0"/>
                  </a:lnTo>
                  <a:lnTo>
                    <a:pt x="154" y="0"/>
                  </a:lnTo>
                  <a:lnTo>
                    <a:pt x="154" y="0"/>
                  </a:lnTo>
                  <a:close/>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8" name="Freeform 35"/>
            <p:cNvSpPr/>
            <p:nvPr userDrawn="1"/>
          </p:nvSpPr>
          <p:spPr bwMode="gray">
            <a:xfrm>
              <a:off x="-441" y="2159"/>
              <a:ext cx="350" cy="334"/>
            </a:xfrm>
            <a:custGeom>
              <a:avLst/>
              <a:gdLst>
                <a:gd name="T0" fmla="*/ 126 w 148"/>
                <a:gd name="T1" fmla="*/ 97 h 140"/>
                <a:gd name="T2" fmla="*/ 111 w 148"/>
                <a:gd name="T3" fmla="*/ 104 h 140"/>
                <a:gd name="T4" fmla="*/ 43 w 148"/>
                <a:gd name="T5" fmla="*/ 72 h 140"/>
                <a:gd name="T6" fmla="*/ 43 w 148"/>
                <a:gd name="T7" fmla="*/ 71 h 140"/>
                <a:gd name="T8" fmla="*/ 113 w 148"/>
                <a:gd name="T9" fmla="*/ 39 h 140"/>
                <a:gd name="T10" fmla="*/ 126 w 148"/>
                <a:gd name="T11" fmla="*/ 43 h 140"/>
                <a:gd name="T12" fmla="*/ 148 w 148"/>
                <a:gd name="T13" fmla="*/ 21 h 140"/>
                <a:gd name="T14" fmla="*/ 126 w 148"/>
                <a:gd name="T15" fmla="*/ 0 h 140"/>
                <a:gd name="T16" fmla="*/ 105 w 148"/>
                <a:gd name="T17" fmla="*/ 21 h 140"/>
                <a:gd name="T18" fmla="*/ 105 w 148"/>
                <a:gd name="T19" fmla="*/ 26 h 140"/>
                <a:gd name="T20" fmla="*/ 39 w 148"/>
                <a:gd name="T21" fmla="*/ 57 h 140"/>
                <a:gd name="T22" fmla="*/ 22 w 148"/>
                <a:gd name="T23" fmla="*/ 49 h 140"/>
                <a:gd name="T24" fmla="*/ 0 w 148"/>
                <a:gd name="T25" fmla="*/ 70 h 140"/>
                <a:gd name="T26" fmla="*/ 22 w 148"/>
                <a:gd name="T27" fmla="*/ 92 h 140"/>
                <a:gd name="T28" fmla="*/ 37 w 148"/>
                <a:gd name="T29" fmla="*/ 85 h 140"/>
                <a:gd name="T30" fmla="*/ 105 w 148"/>
                <a:gd name="T31" fmla="*/ 117 h 140"/>
                <a:gd name="T32" fmla="*/ 105 w 148"/>
                <a:gd name="T33" fmla="*/ 119 h 140"/>
                <a:gd name="T34" fmla="*/ 126 w 148"/>
                <a:gd name="T35" fmla="*/ 140 h 140"/>
                <a:gd name="T36" fmla="*/ 148 w 148"/>
                <a:gd name="T37" fmla="*/ 119 h 140"/>
                <a:gd name="T38" fmla="*/ 126 w 148"/>
                <a:gd name="T39" fmla="*/ 9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140">
                  <a:moveTo>
                    <a:pt x="126" y="97"/>
                  </a:moveTo>
                  <a:cubicBezTo>
                    <a:pt x="120" y="97"/>
                    <a:pt x="115" y="100"/>
                    <a:pt x="111" y="104"/>
                  </a:cubicBezTo>
                  <a:cubicBezTo>
                    <a:pt x="43" y="72"/>
                    <a:pt x="43" y="72"/>
                    <a:pt x="43" y="72"/>
                  </a:cubicBezTo>
                  <a:cubicBezTo>
                    <a:pt x="43" y="72"/>
                    <a:pt x="43" y="71"/>
                    <a:pt x="43" y="71"/>
                  </a:cubicBezTo>
                  <a:cubicBezTo>
                    <a:pt x="113" y="39"/>
                    <a:pt x="113" y="39"/>
                    <a:pt x="113" y="39"/>
                  </a:cubicBezTo>
                  <a:cubicBezTo>
                    <a:pt x="117" y="41"/>
                    <a:pt x="121" y="43"/>
                    <a:pt x="126" y="43"/>
                  </a:cubicBezTo>
                  <a:cubicBezTo>
                    <a:pt x="138" y="43"/>
                    <a:pt x="148" y="33"/>
                    <a:pt x="148" y="21"/>
                  </a:cubicBezTo>
                  <a:cubicBezTo>
                    <a:pt x="148" y="9"/>
                    <a:pt x="138" y="0"/>
                    <a:pt x="126" y="0"/>
                  </a:cubicBezTo>
                  <a:cubicBezTo>
                    <a:pt x="114" y="0"/>
                    <a:pt x="105" y="9"/>
                    <a:pt x="105" y="21"/>
                  </a:cubicBezTo>
                  <a:cubicBezTo>
                    <a:pt x="105" y="23"/>
                    <a:pt x="105" y="24"/>
                    <a:pt x="105" y="26"/>
                  </a:cubicBezTo>
                  <a:cubicBezTo>
                    <a:pt x="39" y="57"/>
                    <a:pt x="39" y="57"/>
                    <a:pt x="39" y="57"/>
                  </a:cubicBezTo>
                  <a:cubicBezTo>
                    <a:pt x="35" y="52"/>
                    <a:pt x="29" y="49"/>
                    <a:pt x="22" y="49"/>
                  </a:cubicBezTo>
                  <a:cubicBezTo>
                    <a:pt x="10" y="49"/>
                    <a:pt x="0" y="58"/>
                    <a:pt x="0" y="70"/>
                  </a:cubicBezTo>
                  <a:cubicBezTo>
                    <a:pt x="0" y="82"/>
                    <a:pt x="10" y="92"/>
                    <a:pt x="22" y="92"/>
                  </a:cubicBezTo>
                  <a:cubicBezTo>
                    <a:pt x="28" y="92"/>
                    <a:pt x="33" y="89"/>
                    <a:pt x="37" y="85"/>
                  </a:cubicBezTo>
                  <a:cubicBezTo>
                    <a:pt x="105" y="117"/>
                    <a:pt x="105" y="117"/>
                    <a:pt x="105" y="117"/>
                  </a:cubicBezTo>
                  <a:cubicBezTo>
                    <a:pt x="105" y="118"/>
                    <a:pt x="105" y="118"/>
                    <a:pt x="105" y="119"/>
                  </a:cubicBezTo>
                  <a:cubicBezTo>
                    <a:pt x="105" y="131"/>
                    <a:pt x="114" y="140"/>
                    <a:pt x="126" y="140"/>
                  </a:cubicBezTo>
                  <a:cubicBezTo>
                    <a:pt x="138" y="140"/>
                    <a:pt x="148" y="131"/>
                    <a:pt x="148" y="119"/>
                  </a:cubicBezTo>
                  <a:cubicBezTo>
                    <a:pt x="148" y="107"/>
                    <a:pt x="138" y="97"/>
                    <a:pt x="126" y="97"/>
                  </a:cubicBezTo>
                </a:path>
              </a:pathLst>
            </a:custGeom>
            <a:solidFill>
              <a:srgbClr val="8D8F8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9" name="Freeform 36"/>
            <p:cNvSpPr/>
            <p:nvPr userDrawn="1"/>
          </p:nvSpPr>
          <p:spPr bwMode="gray">
            <a:xfrm>
              <a:off x="-1225" y="1829"/>
              <a:ext cx="1862" cy="132"/>
            </a:xfrm>
            <a:custGeom>
              <a:avLst/>
              <a:gdLst>
                <a:gd name="T0" fmla="*/ 0 w 1862"/>
                <a:gd name="T1" fmla="*/ 0 h 132"/>
                <a:gd name="T2" fmla="*/ 1862 w 1862"/>
                <a:gd name="T3" fmla="*/ 0 h 132"/>
                <a:gd name="T4" fmla="*/ 1862 w 1862"/>
                <a:gd name="T5" fmla="*/ 132 h 132"/>
                <a:gd name="T6" fmla="*/ 0 w 1862"/>
                <a:gd name="T7" fmla="*/ 132 h 132"/>
                <a:gd name="T8" fmla="*/ 0 w 1862"/>
                <a:gd name="T9" fmla="*/ 0 h 132"/>
                <a:gd name="T10" fmla="*/ 0 w 1862"/>
                <a:gd name="T11" fmla="*/ 0 h 132"/>
              </a:gdLst>
              <a:ahLst/>
              <a:cxnLst>
                <a:cxn ang="0">
                  <a:pos x="T0" y="T1"/>
                </a:cxn>
                <a:cxn ang="0">
                  <a:pos x="T2" y="T3"/>
                </a:cxn>
                <a:cxn ang="0">
                  <a:pos x="T4" y="T5"/>
                </a:cxn>
                <a:cxn ang="0">
                  <a:pos x="T6" y="T7"/>
                </a:cxn>
                <a:cxn ang="0">
                  <a:pos x="T8" y="T9"/>
                </a:cxn>
                <a:cxn ang="0">
                  <a:pos x="T10" y="T11"/>
                </a:cxn>
              </a:cxnLst>
              <a:rect l="0" t="0" r="r" b="b"/>
              <a:pathLst>
                <a:path w="1862" h="132">
                  <a:moveTo>
                    <a:pt x="0" y="0"/>
                  </a:moveTo>
                  <a:lnTo>
                    <a:pt x="1862" y="0"/>
                  </a:lnTo>
                  <a:lnTo>
                    <a:pt x="1862" y="132"/>
                  </a:lnTo>
                  <a:lnTo>
                    <a:pt x="0" y="132"/>
                  </a:lnTo>
                  <a:lnTo>
                    <a:pt x="0" y="0"/>
                  </a:lnTo>
                  <a:lnTo>
                    <a:pt x="0" y="0"/>
                  </a:lnTo>
                  <a:close/>
                </a:path>
              </a:pathLst>
            </a:custGeom>
            <a:solidFill>
              <a:srgbClr val="EE31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60" name="Rectangle 37"/>
            <p:cNvSpPr>
              <a:spLocks noChangeArrowheads="1"/>
            </p:cNvSpPr>
            <p:nvPr userDrawn="1"/>
          </p:nvSpPr>
          <p:spPr bwMode="gray">
            <a:xfrm>
              <a:off x="-1225" y="1958"/>
              <a:ext cx="10126" cy="21"/>
            </a:xfrm>
            <a:prstGeom prst="rect">
              <a:avLst/>
            </a:prstGeom>
            <a:solidFill>
              <a:srgbClr val="8D8F8E"/>
            </a:solidFill>
            <a:ln w="9525">
              <a:noFill/>
              <a:miter lim="800000"/>
            </a:ln>
          </p:spPr>
          <p:txBody>
            <a:bodyPr vert="horz" wrap="square" lIns="91440" tIns="45720" rIns="91440" bIns="45720" numCol="1" anchor="t" anchorCtr="0" compatLnSpc="1"/>
            <a:lstStyle/>
            <a:p>
              <a:endParaRPr lang="en-US"/>
            </a:p>
          </p:txBody>
        </p:sp>
      </p:grpSp>
      <p:sp>
        <p:nvSpPr>
          <p:cNvPr id="61" name="Title 1"/>
          <p:cNvSpPr>
            <a:spLocks noGrp="1"/>
          </p:cNvSpPr>
          <p:nvPr>
            <p:ph type="title" hasCustomPrompt="1"/>
          </p:nvPr>
        </p:nvSpPr>
        <p:spPr>
          <a:xfrm>
            <a:off x="6921407" y="961121"/>
            <a:ext cx="4556458" cy="808956"/>
          </a:xfrm>
          <a:prstGeom prst="rect">
            <a:avLst/>
          </a:prstGeom>
        </p:spPr>
        <p:txBody>
          <a:bodyPr lIns="0" tIns="0" rIns="0" bIns="0">
            <a:noAutofit/>
          </a:bodyPr>
          <a:lstStyle>
            <a:lvl1pPr algn="l">
              <a:defRPr sz="2800" cap="none"/>
            </a:lvl1pPr>
          </a:lstStyle>
          <a:p>
            <a:r>
              <a:rPr lang="en-US" dirty="0"/>
              <a:t>Click To Edit Product Text</a:t>
            </a:r>
            <a:endParaRPr lang="en-US" dirty="0"/>
          </a:p>
        </p:txBody>
      </p:sp>
      <p:cxnSp>
        <p:nvCxnSpPr>
          <p:cNvPr id="63" name="Straight Connector 62"/>
          <p:cNvCxnSpPr/>
          <p:nvPr userDrawn="1"/>
        </p:nvCxnSpPr>
        <p:spPr>
          <a:xfrm>
            <a:off x="6922008" y="1908190"/>
            <a:ext cx="4553712" cy="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Picture Placeholder 186"/>
          <p:cNvSpPr>
            <a:spLocks noGrp="1"/>
          </p:cNvSpPr>
          <p:nvPr>
            <p:ph type="pic" sz="quarter" idx="15"/>
          </p:nvPr>
        </p:nvSpPr>
        <p:spPr>
          <a:xfrm>
            <a:off x="548640" y="556260"/>
            <a:ext cx="6048375" cy="5579363"/>
          </a:xfrm>
          <a:prstGeom prst="rect">
            <a:avLst/>
          </a:prstGeom>
        </p:spPr>
        <p:txBody>
          <a:bodyPr anchor="ctr"/>
          <a:lstStyle>
            <a:lvl1pPr marL="0" indent="0" algn="ctr">
              <a:buNone/>
              <a:defRPr sz="2400">
                <a:solidFill>
                  <a:schemeClr val="accent1"/>
                </a:solidFill>
              </a:defRPr>
            </a:lvl1pPr>
          </a:lstStyle>
          <a:p>
            <a:endParaRPr lang="en-US" dirty="0"/>
          </a:p>
        </p:txBody>
      </p:sp>
      <p:sp>
        <p:nvSpPr>
          <p:cNvPr id="66" name="Content Placeholder 2"/>
          <p:cNvSpPr>
            <a:spLocks noGrp="1"/>
          </p:cNvSpPr>
          <p:nvPr>
            <p:ph sz="half" idx="1"/>
          </p:nvPr>
        </p:nvSpPr>
        <p:spPr bwMode="gray">
          <a:xfrm>
            <a:off x="6922008" y="2020824"/>
            <a:ext cx="4553712" cy="4114800"/>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2" name="Rectangle 21"/>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showMasterSp="0" userDrawn="1">
  <p:cSld name="Chart Slide - No Background">
    <p:spTree>
      <p:nvGrpSpPr>
        <p:cNvPr id="1" name=""/>
        <p:cNvGrpSpPr/>
        <p:nvPr/>
      </p:nvGrpSpPr>
      <p:grpSpPr>
        <a:xfrm>
          <a:off x="0" y="0"/>
          <a:ext cx="0" cy="0"/>
          <a:chOff x="0" y="0"/>
          <a:chExt cx="0" cy="0"/>
        </a:xfrm>
      </p:grpSpPr>
      <p:sp>
        <p:nvSpPr>
          <p:cNvPr id="14" name="Footer Placeholder 13"/>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5" name="Rectangle 14"/>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
        <p:nvSpPr>
          <p:cNvPr id="9" name="Chart Placeholder 2"/>
          <p:cNvSpPr>
            <a:spLocks noGrp="1"/>
          </p:cNvSpPr>
          <p:nvPr>
            <p:ph type="chart" sz="quarter" idx="10" hasCustomPrompt="1"/>
          </p:nvPr>
        </p:nvSpPr>
        <p:spPr bwMode="gray">
          <a:xfrm>
            <a:off x="548639" y="1179575"/>
            <a:ext cx="11073385"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Slide - With Background">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bwMode="gray">
          <a:xfrm>
            <a:off x="548639" y="1179575"/>
            <a:ext cx="11073385" cy="5212835"/>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Title Slide_Pictur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3"/>
            <a:ext cx="12190415" cy="6857107"/>
          </a:xfrm>
          <a:prstGeom prst="rect">
            <a:avLst/>
          </a:prstGeom>
        </p:spPr>
      </p:pic>
      <p:sp>
        <p:nvSpPr>
          <p:cNvPr id="56" name="Title 16"/>
          <p:cNvSpPr>
            <a:spLocks noGrp="1"/>
          </p:cNvSpPr>
          <p:nvPr>
            <p:ph type="title" hasCustomPrompt="1"/>
          </p:nvPr>
        </p:nvSpPr>
        <p:spPr bwMode="gray">
          <a:xfrm>
            <a:off x="548640" y="2048256"/>
            <a:ext cx="8723376"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text, two lines maximum</a:t>
            </a:r>
            <a:endParaRPr lang="en-US" dirty="0"/>
          </a:p>
        </p:txBody>
      </p:sp>
      <p:sp>
        <p:nvSpPr>
          <p:cNvPr id="62" name="Footer Placeholder 61"/>
          <p:cNvSpPr>
            <a:spLocks noGrp="1"/>
          </p:cNvSpPr>
          <p:nvPr>
            <p:ph type="ftr" sz="quarter" idx="10"/>
          </p:nvPr>
        </p:nvSpPr>
        <p:spPr>
          <a:xfrm>
            <a:off x="548640" y="6473952"/>
            <a:ext cx="3860800" cy="153888"/>
          </a:xfrm>
        </p:spPr>
        <p:txBody>
          <a:bodyPr lIns="0"/>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55" name="Subtitle 2"/>
          <p:cNvSpPr>
            <a:spLocks noGrp="1"/>
          </p:cNvSpPr>
          <p:nvPr>
            <p:ph type="subTitle" idx="1" hasCustomPrompt="1"/>
          </p:nvPr>
        </p:nvSpPr>
        <p:spPr bwMode="gray">
          <a:xfrm>
            <a:off x="548640" y="4059936"/>
            <a:ext cx="8714232" cy="457200"/>
          </a:xfrm>
          <a:prstGeom prst="rect">
            <a:avLst/>
          </a:prstGeom>
        </p:spPr>
        <p:txBody>
          <a:bodyPr lIns="0" tIns="0" rIns="0" bIns="0" anchor="b" anchorCtr="0"/>
          <a:lstStyle>
            <a:lvl1pPr marL="0" indent="0" algn="l" defTabSz="1219200" rtl="0" eaLnBrk="1" latinLnBrk="0" hangingPunct="1">
              <a:lnSpc>
                <a:spcPct val="90000"/>
              </a:lnSpc>
              <a:spcBef>
                <a:spcPct val="0"/>
              </a:spcBef>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165" indent="0" algn="ctr">
              <a:buNone/>
              <a:defRPr>
                <a:solidFill>
                  <a:schemeClr val="tx1">
                    <a:tint val="75000"/>
                  </a:schemeClr>
                </a:solidFill>
              </a:defRPr>
            </a:lvl4pPr>
            <a:lvl5pPr marL="2437765" indent="0" algn="ctr">
              <a:buNone/>
              <a:defRPr>
                <a:solidFill>
                  <a:schemeClr val="tx1">
                    <a:tint val="75000"/>
                  </a:schemeClr>
                </a:solidFill>
              </a:defRPr>
            </a:lvl5pPr>
            <a:lvl6pPr marL="3047365" indent="0" algn="ctr">
              <a:buNone/>
              <a:defRPr>
                <a:solidFill>
                  <a:schemeClr val="tx1">
                    <a:tint val="75000"/>
                  </a:schemeClr>
                </a:solidFill>
              </a:defRPr>
            </a:lvl6pPr>
            <a:lvl7pPr marL="3656965" indent="0" algn="ctr">
              <a:buNone/>
              <a:defRPr>
                <a:solidFill>
                  <a:schemeClr val="tx1">
                    <a:tint val="75000"/>
                  </a:schemeClr>
                </a:solidFill>
              </a:defRPr>
            </a:lvl7pPr>
            <a:lvl8pPr marL="4266565" indent="0" algn="ctr">
              <a:buNone/>
              <a:defRPr>
                <a:solidFill>
                  <a:schemeClr val="tx1">
                    <a:tint val="75000"/>
                  </a:schemeClr>
                </a:solidFill>
              </a:defRPr>
            </a:lvl8pPr>
            <a:lvl9pPr marL="4876165" indent="0" algn="ctr">
              <a:buNone/>
              <a:defRPr>
                <a:solidFill>
                  <a:schemeClr val="tx1">
                    <a:tint val="75000"/>
                  </a:schemeClr>
                </a:solidFill>
              </a:defRPr>
            </a:lvl9pPr>
          </a:lstStyle>
          <a:p>
            <a:r>
              <a:rPr lang="en-US" dirty="0"/>
              <a:t>Click to edit subtitle placeholder</a:t>
            </a:r>
            <a:endParaRPr lang="en-US" dirty="0"/>
          </a:p>
        </p:txBody>
      </p:sp>
      <p:sp>
        <p:nvSpPr>
          <p:cNvPr id="5" name="Text Placeholder 4"/>
          <p:cNvSpPr>
            <a:spLocks noGrp="1"/>
          </p:cNvSpPr>
          <p:nvPr>
            <p:ph type="body" sz="quarter" idx="11"/>
          </p:nvPr>
        </p:nvSpPr>
        <p:spPr>
          <a:xfrm>
            <a:off x="548640" y="4800600"/>
            <a:ext cx="6409944" cy="512064"/>
          </a:xfrm>
          <a:prstGeom prst="rect">
            <a:avLst/>
          </a:prstGeom>
        </p:spPr>
        <p:txBody>
          <a:bodyPr lIns="0" tIns="0" rIns="0" bIns="0"/>
          <a:lstStyle>
            <a:lvl1pPr marL="0" indent="0">
              <a:buFontTx/>
              <a:buNone/>
              <a:defRPr sz="1600"/>
            </a:lvl1pPr>
          </a:lstStyle>
          <a:p>
            <a:pPr lvl="0"/>
            <a:r>
              <a:rPr lang="en-US" dirty="0"/>
              <a:t>Click to edit Master text styles</a:t>
            </a:r>
            <a:endParaRPr lang="en-US" dirty="0"/>
          </a:p>
          <a:p>
            <a:pPr lvl="0"/>
            <a:endParaRPr lang="en-US" dirty="0"/>
          </a:p>
        </p:txBody>
      </p:sp>
      <p:pic>
        <p:nvPicPr>
          <p:cNvPr id="23" name="Picture 2" descr="C:\Users\kathyp\Documents\00_Brand-Resources\Multimode Elements\Multimode Icons\PNG\Multimode-Icon_HA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6040"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C:\Users\kathyp\Documents\00_Brand-Resources\Multimode Elements\Multimode Icons\PNG\Multimode-Icon_HOLD.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309824"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C:\Users\kathyp\Documents\00_Brand-Resources\Multimode Elements\Multimode Icons\PNG\Multimode-Icon_LAPTOP.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1667211"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C:\Users\kathyp\Documents\00_Brand-Resources\Multimode Elements\Multimode Icons\PNG\Multimode-Icon_STAND.png"/>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2737392"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C:\Users\kathyp\Documents\00_Brand-Resources\Multimode Elements\Multimode Icons\PNG\Multimode-Icon_STAND-Tablet.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3451176"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C:\Users\kathyp\Documents\00_Brand-Resources\Multimode Elements\Multimode Icons\PNG\Multimode-Icon_TABLE.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3808563"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C:\Users\kathyp\Documents\00_Brand-Resources\Multimode Elements\Multimode Icons\PNG\Multimode-Icon_TABLET.png"/>
          <p:cNvPicPr>
            <a:picLocks noChangeAspect="1" noChangeArrowheads="1"/>
          </p:cNvPicPr>
          <p:nvPr userDrawn="1"/>
        </p:nvPicPr>
        <p:blipFill>
          <a:blip r:embed="rId9" cstate="print">
            <a:extLst>
              <a:ext uri="{28A0092B-C50C-407E-A947-70E740481C1C}">
                <a14:useLocalDpi xmlns:a14="http://schemas.microsoft.com/office/drawing/2010/main" val="0"/>
              </a:ext>
            </a:extLst>
          </a:blip>
          <a:srcRect/>
          <a:stretch>
            <a:fillRect/>
          </a:stretch>
        </p:blipFill>
        <p:spPr bwMode="auto">
          <a:xfrm>
            <a:off x="4165950"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9" descr="C:\Users\kathyp\Documents\00_Brand-Resources\Multimode Elements\Multimode Icons\PNG\Multimode-Icon_TENT.png"/>
          <p:cNvPicPr>
            <a:picLocks noChangeAspect="1" noChangeArrowheads="1"/>
          </p:cNvPicPr>
          <p:nvPr userDrawn="1"/>
        </p:nvPicPr>
        <p:blipFill>
          <a:blip r:embed="rId10" cstate="print">
            <a:extLst>
              <a:ext uri="{28A0092B-C50C-407E-A947-70E740481C1C}">
                <a14:useLocalDpi xmlns:a14="http://schemas.microsoft.com/office/drawing/2010/main" val="0"/>
              </a:ext>
            </a:extLst>
          </a:blip>
          <a:srcRect/>
          <a:stretch>
            <a:fillRect/>
          </a:stretch>
        </p:blipFill>
        <p:spPr bwMode="auto">
          <a:xfrm>
            <a:off x="5592528"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C:\Users\kathyp\Documents\00_Brand-Resources\Multimode Elements\Multimode Icons\PNG\Multimode-Icon_TILT.png"/>
          <p:cNvPicPr>
            <a:picLocks noChangeAspect="1" noChangeArrowheads="1"/>
          </p:cNvPicPr>
          <p:nvPr userDrawn="1"/>
        </p:nvPicPr>
        <p:blipFill>
          <a:blip r:embed="rId11" cstate="print">
            <a:extLst>
              <a:ext uri="{28A0092B-C50C-407E-A947-70E740481C1C}">
                <a14:useLocalDpi xmlns:a14="http://schemas.microsoft.com/office/drawing/2010/main" val="0"/>
              </a:ext>
            </a:extLst>
          </a:blip>
          <a:srcRect/>
          <a:stretch>
            <a:fillRect/>
          </a:stretch>
        </p:blipFill>
        <p:spPr bwMode="auto">
          <a:xfrm>
            <a:off x="6306312" y="5468108"/>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1" descr="C:\Users\kathyp\Documents\00_Brand-Resources\Multimode Elements\Multimode Icons\PNG\Multimode-Icon_TV.png"/>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6663707" y="5468108"/>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userDrawn="1"/>
        </p:nvGrpSpPr>
        <p:grpSpPr>
          <a:xfrm>
            <a:off x="2024598" y="5468108"/>
            <a:ext cx="310896" cy="310896"/>
            <a:chOff x="2024598" y="5468108"/>
            <a:chExt cx="310896" cy="310896"/>
          </a:xfrm>
        </p:grpSpPr>
        <p:sp>
          <p:nvSpPr>
            <p:cNvPr id="34" name="Oval 33"/>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35" name="Picture 34"/>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2118814" y="5509256"/>
              <a:ext cx="122464" cy="228600"/>
            </a:xfrm>
            <a:prstGeom prst="rect">
              <a:avLst/>
            </a:prstGeom>
          </p:spPr>
        </p:pic>
      </p:grpSp>
      <p:grpSp>
        <p:nvGrpSpPr>
          <p:cNvPr id="36" name="Group 35"/>
          <p:cNvGrpSpPr/>
          <p:nvPr userDrawn="1"/>
        </p:nvGrpSpPr>
        <p:grpSpPr>
          <a:xfrm>
            <a:off x="3094779" y="5468108"/>
            <a:ext cx="310896" cy="310896"/>
            <a:chOff x="3094779" y="5468108"/>
            <a:chExt cx="310896" cy="310896"/>
          </a:xfrm>
        </p:grpSpPr>
        <p:sp>
          <p:nvSpPr>
            <p:cNvPr id="37" name="Oval 36"/>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38" name="Picture 9" descr="C:\Users\yhwang\Desktop\WW Design\Multimode Icons\twitter-01.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3094779" y="5468108"/>
              <a:ext cx="310896" cy="310896"/>
            </a:xfrm>
            <a:prstGeom prst="rect">
              <a:avLst/>
            </a:prstGeom>
            <a:noFill/>
          </p:spPr>
        </p:pic>
      </p:grpSp>
      <p:grpSp>
        <p:nvGrpSpPr>
          <p:cNvPr id="39" name="Group 38"/>
          <p:cNvGrpSpPr/>
          <p:nvPr userDrawn="1"/>
        </p:nvGrpSpPr>
        <p:grpSpPr>
          <a:xfrm>
            <a:off x="953427" y="5468108"/>
            <a:ext cx="310896" cy="310896"/>
            <a:chOff x="953427" y="5468108"/>
            <a:chExt cx="310896" cy="310896"/>
          </a:xfrm>
        </p:grpSpPr>
        <p:sp>
          <p:nvSpPr>
            <p:cNvPr id="40" name="Oval 39"/>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1" name="Picture 5" descr="C:\Users\yhwang\Desktop\WW Design\Multimode Icons\globe-01.png"/>
            <p:cNvPicPr>
              <a:picLocks noChangeAspect="1" noChangeArrowheads="1"/>
            </p:cNvPicPr>
            <p:nvPr userDrawn="1"/>
          </p:nvPicPr>
          <p:blipFill>
            <a:blip r:embed="rId15" cstate="print">
              <a:extLst>
                <a:ext uri="{28A0092B-C50C-407E-A947-70E740481C1C}">
                  <a14:useLocalDpi xmlns:a14="http://schemas.microsoft.com/office/drawing/2010/main" val="0"/>
                </a:ext>
              </a:extLst>
            </a:blip>
            <a:srcRect/>
            <a:stretch>
              <a:fillRect/>
            </a:stretch>
          </p:blipFill>
          <p:spPr bwMode="auto">
            <a:xfrm>
              <a:off x="980859" y="5495540"/>
              <a:ext cx="256032" cy="256032"/>
            </a:xfrm>
            <a:prstGeom prst="rect">
              <a:avLst/>
            </a:prstGeom>
            <a:noFill/>
          </p:spPr>
        </p:pic>
      </p:grpSp>
      <p:grpSp>
        <p:nvGrpSpPr>
          <p:cNvPr id="42" name="Group 41"/>
          <p:cNvGrpSpPr/>
          <p:nvPr userDrawn="1"/>
        </p:nvGrpSpPr>
        <p:grpSpPr>
          <a:xfrm>
            <a:off x="2355828" y="5442941"/>
            <a:ext cx="365760" cy="365760"/>
            <a:chOff x="2355828" y="5442941"/>
            <a:chExt cx="365760" cy="365760"/>
          </a:xfrm>
        </p:grpSpPr>
        <p:sp>
          <p:nvSpPr>
            <p:cNvPr id="43" name="Oval 42"/>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4" name="Picture 2" descr="C:\Users\yhwang\Desktop\WW Design\Multimode Icons\chain-01.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2355828" y="5442941"/>
              <a:ext cx="365760" cy="365760"/>
            </a:xfrm>
            <a:prstGeom prst="rect">
              <a:avLst/>
            </a:prstGeom>
            <a:noFill/>
          </p:spPr>
        </p:pic>
      </p:grpSp>
      <p:grpSp>
        <p:nvGrpSpPr>
          <p:cNvPr id="45" name="Group 44"/>
          <p:cNvGrpSpPr/>
          <p:nvPr userDrawn="1"/>
        </p:nvGrpSpPr>
        <p:grpSpPr>
          <a:xfrm>
            <a:off x="5236131" y="5468108"/>
            <a:ext cx="310896" cy="310896"/>
            <a:chOff x="5236131" y="5468108"/>
            <a:chExt cx="310896" cy="310896"/>
          </a:xfrm>
        </p:grpSpPr>
        <p:sp>
          <p:nvSpPr>
            <p:cNvPr id="46" name="Oval 45"/>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7" name="Picture 46" descr="C:\Users\yhwang\Desktop\WW Design\Multimode Icons\facebook-01.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5236131" y="5468108"/>
              <a:ext cx="310896" cy="310896"/>
            </a:xfrm>
            <a:prstGeom prst="rect">
              <a:avLst/>
            </a:prstGeom>
            <a:noFill/>
          </p:spPr>
        </p:pic>
      </p:grpSp>
      <p:grpSp>
        <p:nvGrpSpPr>
          <p:cNvPr id="48" name="Group 47"/>
          <p:cNvGrpSpPr/>
          <p:nvPr userDrawn="1"/>
        </p:nvGrpSpPr>
        <p:grpSpPr>
          <a:xfrm>
            <a:off x="4523337" y="5468108"/>
            <a:ext cx="310896" cy="310896"/>
            <a:chOff x="4523337" y="5468108"/>
            <a:chExt cx="310896" cy="310896"/>
          </a:xfrm>
        </p:grpSpPr>
        <p:sp>
          <p:nvSpPr>
            <p:cNvPr id="49" name="Oval 48"/>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50" name="Picture 7" descr="C:\Users\yhwang\Desktop\WW Design\Multimode Icons\server-0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4523337" y="5468108"/>
              <a:ext cx="310896" cy="310896"/>
            </a:xfrm>
            <a:prstGeom prst="rect">
              <a:avLst/>
            </a:prstGeom>
            <a:noFill/>
          </p:spPr>
        </p:pic>
      </p:grpSp>
      <p:grpSp>
        <p:nvGrpSpPr>
          <p:cNvPr id="52" name="Group 51"/>
          <p:cNvGrpSpPr/>
          <p:nvPr userDrawn="1"/>
        </p:nvGrpSpPr>
        <p:grpSpPr>
          <a:xfrm>
            <a:off x="4879734" y="5468108"/>
            <a:ext cx="310896" cy="310896"/>
            <a:chOff x="4879734" y="5468108"/>
            <a:chExt cx="310896" cy="310896"/>
          </a:xfrm>
        </p:grpSpPr>
        <p:sp>
          <p:nvSpPr>
            <p:cNvPr id="53" name="Oval 52"/>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57" name="Picture 6" descr="C:\Users\yhwang\Desktop\WW Design\Multimode Icons\network-01.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4879734" y="5468108"/>
              <a:ext cx="310896" cy="310896"/>
            </a:xfrm>
            <a:prstGeom prst="rect">
              <a:avLst/>
            </a:prstGeom>
            <a:noFill/>
          </p:spPr>
        </p:pic>
      </p:grpSp>
      <p:grpSp>
        <p:nvGrpSpPr>
          <p:cNvPr id="58" name="Group 57"/>
          <p:cNvGrpSpPr/>
          <p:nvPr userDrawn="1"/>
        </p:nvGrpSpPr>
        <p:grpSpPr>
          <a:xfrm>
            <a:off x="5949915" y="5468108"/>
            <a:ext cx="310896" cy="310896"/>
            <a:chOff x="5949915" y="5468108"/>
            <a:chExt cx="310896" cy="310896"/>
          </a:xfrm>
        </p:grpSpPr>
        <p:sp>
          <p:nvSpPr>
            <p:cNvPr id="59" name="Oval 58"/>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60" name="Picture 8" descr="C:\Users\yhwang\Desktop\WW Design\Multimode Icons\think_light-01.png"/>
            <p:cNvPicPr>
              <a:picLocks noChangeAspect="1" noChangeArrowheads="1"/>
            </p:cNvPicPr>
            <p:nvPr userDrawn="1"/>
          </p:nvPicPr>
          <p:blipFill>
            <a:blip r:embed="rId20" cstate="print">
              <a:extLst>
                <a:ext uri="{28A0092B-C50C-407E-A947-70E740481C1C}">
                  <a14:useLocalDpi xmlns:a14="http://schemas.microsoft.com/office/drawing/2010/main" val="0"/>
                </a:ext>
              </a:extLst>
            </a:blip>
            <a:srcRect/>
            <a:stretch>
              <a:fillRect/>
            </a:stretch>
          </p:blipFill>
          <p:spPr bwMode="auto">
            <a:xfrm>
              <a:off x="5949915" y="5468108"/>
              <a:ext cx="310896" cy="310896"/>
            </a:xfrm>
            <a:prstGeom prst="rect">
              <a:avLst/>
            </a:prstGeom>
            <a:noFill/>
          </p:spPr>
        </p:pic>
      </p:grpSp>
      <p:pic>
        <p:nvPicPr>
          <p:cNvPr id="61" name="Picture 60"/>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rot="16200000">
            <a:off x="10583673" y="3056111"/>
            <a:ext cx="2412866" cy="803786"/>
          </a:xfrm>
          <a:prstGeom prst="rect">
            <a:avLst/>
          </a:prstGeom>
        </p:spPr>
      </p:pic>
      <p:sp>
        <p:nvSpPr>
          <p:cNvPr id="66" name="Picture Placeholder 4"/>
          <p:cNvSpPr>
            <a:spLocks noGrp="1"/>
          </p:cNvSpPr>
          <p:nvPr>
            <p:ph type="pic" sz="quarter" idx="12"/>
          </p:nvPr>
        </p:nvSpPr>
        <p:spPr>
          <a:xfrm>
            <a:off x="9815120" y="3464892"/>
            <a:ext cx="1200544" cy="1199183"/>
          </a:xfrm>
          <a:prstGeom prst="rect">
            <a:avLst/>
          </a:prstGeom>
          <a:ln w="38100">
            <a:noFill/>
          </a:ln>
          <a:effectLst/>
        </p:spPr>
        <p:txBody>
          <a:bodyPr/>
          <a:lstStyle>
            <a:lvl1pPr>
              <a:defRPr sz="1000"/>
            </a:lvl1pPr>
          </a:lstStyle>
          <a:p>
            <a:pPr marL="0" marR="0" lvl="0" indent="0"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 name="Text Placeholder 17"/>
          <p:cNvSpPr>
            <a:spLocks noGrp="1"/>
          </p:cNvSpPr>
          <p:nvPr>
            <p:ph type="body" sz="quarter" idx="13" hasCustomPrompt="1"/>
          </p:nvPr>
        </p:nvSpPr>
        <p:spPr>
          <a:xfrm>
            <a:off x="9158288" y="4770438"/>
            <a:ext cx="1689100" cy="198437"/>
          </a:xfrm>
          <a:prstGeom prst="rect">
            <a:avLst/>
          </a:prstGeom>
        </p:spPr>
        <p:txBody>
          <a:bodyPr lIns="0" tIns="45720" rIns="45720"/>
          <a:lstStyle>
            <a:lvl1pPr marL="0" indent="0" algn="r">
              <a:buFontTx/>
              <a:buNone/>
              <a:defRPr sz="1100"/>
            </a:lvl1pPr>
            <a:lvl2pPr marL="341630" indent="0" algn="r">
              <a:buFontTx/>
              <a:buNone/>
              <a:defRPr sz="1100"/>
            </a:lvl2pPr>
            <a:lvl3pPr marL="679450" indent="0" algn="r">
              <a:buFontTx/>
              <a:buNone/>
              <a:defRPr sz="1100"/>
            </a:lvl3pPr>
            <a:lvl4pPr marL="966470" indent="0" algn="r">
              <a:buFontTx/>
              <a:buNone/>
              <a:defRPr sz="1100"/>
            </a:lvl4pPr>
            <a:lvl5pPr marL="1146175" indent="0" algn="r">
              <a:buFontTx/>
              <a:buNone/>
              <a:defRPr sz="1100"/>
            </a:lvl5pPr>
          </a:lstStyle>
          <a:p>
            <a:pPr marL="0" marR="0" lvl="0" indent="0" algn="r" defTabSz="914400" eaLnBrk="1" fontAlgn="auto" latinLnBrk="0" hangingPunct="1">
              <a:lnSpc>
                <a:spcPct val="100000"/>
              </a:lnSpc>
              <a:spcBef>
                <a:spcPts val="0"/>
              </a:spcBef>
              <a:spcAft>
                <a:spcPts val="0"/>
              </a:spcAft>
              <a:buClrTx/>
              <a:buSzTx/>
              <a:buFontTx/>
              <a:buNone/>
              <a:defRPr/>
            </a:pPr>
            <a:r>
              <a:rPr kumimoji="0" lang="en-US" sz="1100" b="0" i="0" u="none" strike="noStrike" kern="0" cap="none" spc="0" normalizeH="0" baseline="0" noProof="0" dirty="0">
                <a:ln>
                  <a:noFill/>
                </a:ln>
                <a:solidFill>
                  <a:sysClr val="windowText" lastClr="000000"/>
                </a:solidFill>
                <a:effectLst/>
                <a:uLnTx/>
                <a:uFillTx/>
              </a:rPr>
              <a:t>@</a:t>
            </a:r>
            <a:r>
              <a:rPr kumimoji="0" lang="en-US" sz="1100" b="0" i="0" u="none" strike="noStrike" kern="0" cap="none" spc="0" normalizeH="0" baseline="0" noProof="0" dirty="0" err="1">
                <a:ln>
                  <a:noFill/>
                </a:ln>
                <a:solidFill>
                  <a:sysClr val="windowText" lastClr="000000"/>
                </a:solidFill>
                <a:effectLst/>
                <a:uLnTx/>
                <a:uFillTx/>
              </a:rPr>
              <a:t>twitterhandle</a:t>
            </a:r>
            <a:endParaRPr kumimoji="0" lang="en-US" sz="1100" b="0" i="0" u="none" strike="noStrike" kern="0" cap="none" spc="0" normalizeH="0" baseline="0" noProof="0" dirty="0">
              <a:ln>
                <a:noFill/>
              </a:ln>
              <a:solidFill>
                <a:sysClr val="windowText" lastClr="000000"/>
              </a:solidFill>
              <a:effectLst/>
              <a:uLnTx/>
              <a:uFillTx/>
            </a:endParaRPr>
          </a:p>
        </p:txBody>
      </p:sp>
      <p:grpSp>
        <p:nvGrpSpPr>
          <p:cNvPr id="68" name="Group 67"/>
          <p:cNvGrpSpPr/>
          <p:nvPr userDrawn="1"/>
        </p:nvGrpSpPr>
        <p:grpSpPr>
          <a:xfrm>
            <a:off x="9815120" y="4664439"/>
            <a:ext cx="1200544" cy="305126"/>
            <a:chOff x="9815120" y="4664439"/>
            <a:chExt cx="1200544" cy="305126"/>
          </a:xfrm>
          <a:solidFill>
            <a:srgbClr val="4AC0E0"/>
          </a:solidFill>
        </p:grpSpPr>
        <p:sp>
          <p:nvSpPr>
            <p:cNvPr id="69" name="Rectangle 68"/>
            <p:cNvSpPr/>
            <p:nvPr userDrawn="1"/>
          </p:nvSpPr>
          <p:spPr bwMode="black">
            <a:xfrm>
              <a:off x="9815120" y="4664439"/>
              <a:ext cx="1200544" cy="106726"/>
            </a:xfrm>
            <a:prstGeom prst="rect">
              <a:avLst/>
            </a:pr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Arial" panose="020B0604020202020204"/>
                <a:ea typeface="+mn-ea"/>
                <a:cs typeface="+mn-cs"/>
              </a:endParaRPr>
            </a:p>
          </p:txBody>
        </p:sp>
        <p:sp>
          <p:nvSpPr>
            <p:cNvPr id="70" name="Rectangle 45"/>
            <p:cNvSpPr/>
            <p:nvPr userDrawn="1"/>
          </p:nvSpPr>
          <p:spPr bwMode="black">
            <a:xfrm>
              <a:off x="10853530" y="4771165"/>
              <a:ext cx="162133" cy="198400"/>
            </a:xfrm>
            <a:custGeom>
              <a:avLst/>
              <a:gdLst>
                <a:gd name="connsiteX0" fmla="*/ 0 w 1200544"/>
                <a:gd name="connsiteY0" fmla="*/ 0 h 106726"/>
                <a:gd name="connsiteX1" fmla="*/ 1200544 w 1200544"/>
                <a:gd name="connsiteY1" fmla="*/ 0 h 106726"/>
                <a:gd name="connsiteX2" fmla="*/ 1200544 w 1200544"/>
                <a:gd name="connsiteY2" fmla="*/ 106726 h 106726"/>
                <a:gd name="connsiteX3" fmla="*/ 0 w 1200544"/>
                <a:gd name="connsiteY3" fmla="*/ 106726 h 106726"/>
                <a:gd name="connsiteX4" fmla="*/ 0 w 1200544"/>
                <a:gd name="connsiteY4" fmla="*/ 0 h 106726"/>
                <a:gd name="connsiteX0-1" fmla="*/ 0 w 1200544"/>
                <a:gd name="connsiteY0-2" fmla="*/ 0 h 106726"/>
                <a:gd name="connsiteX1-3" fmla="*/ 1200544 w 1200544"/>
                <a:gd name="connsiteY1-4" fmla="*/ 0 h 106726"/>
                <a:gd name="connsiteX2-5" fmla="*/ 0 w 1200544"/>
                <a:gd name="connsiteY2-6" fmla="*/ 106726 h 106726"/>
                <a:gd name="connsiteX3-7" fmla="*/ 0 w 1200544"/>
                <a:gd name="connsiteY3-8" fmla="*/ 0 h 106726"/>
              </a:gdLst>
              <a:ahLst/>
              <a:cxnLst>
                <a:cxn ang="0">
                  <a:pos x="connsiteX0-1" y="connsiteY0-2"/>
                </a:cxn>
                <a:cxn ang="0">
                  <a:pos x="connsiteX1-3" y="connsiteY1-4"/>
                </a:cxn>
                <a:cxn ang="0">
                  <a:pos x="connsiteX2-5" y="connsiteY2-6"/>
                </a:cxn>
                <a:cxn ang="0">
                  <a:pos x="connsiteX3-7" y="connsiteY3-8"/>
                </a:cxn>
              </a:cxnLst>
              <a:rect l="l" t="t" r="r" b="b"/>
              <a:pathLst>
                <a:path w="1200544" h="106726">
                  <a:moveTo>
                    <a:pt x="0" y="0"/>
                  </a:moveTo>
                  <a:lnTo>
                    <a:pt x="1200544" y="0"/>
                  </a:lnTo>
                  <a:lnTo>
                    <a:pt x="0" y="106726"/>
                  </a:lnTo>
                  <a:lnTo>
                    <a:pt x="0" y="0"/>
                  </a:lnTo>
                  <a:close/>
                </a:path>
              </a:pathLst>
            </a:custGeom>
            <a:grp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Arial" panose="020B0604020202020204"/>
                <a:ea typeface="+mn-ea"/>
                <a:cs typeface="+mn-cs"/>
              </a:endParaRPr>
            </a:p>
          </p:txBody>
        </p:sp>
      </p:grpSp>
      <p:sp>
        <p:nvSpPr>
          <p:cNvPr id="54" name="Rectangle 53"/>
          <p:cNvSpPr/>
          <p:nvPr userDrawn="1"/>
        </p:nvSpPr>
        <p:spPr bwMode="black">
          <a:xfrm>
            <a:off x="548640" y="4557713"/>
            <a:ext cx="1097683" cy="1067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userDrawn="1"/>
        </p:nvCxnSpPr>
        <p:spPr>
          <a:xfrm>
            <a:off x="548640" y="4664439"/>
            <a:ext cx="10419093"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Slide - With Background &amp; Shelf">
    <p:spTree>
      <p:nvGrpSpPr>
        <p:cNvPr id="1" name=""/>
        <p:cNvGrpSpPr/>
        <p:nvPr/>
      </p:nvGrpSpPr>
      <p:grpSpPr>
        <a:xfrm>
          <a:off x="0" y="0"/>
          <a:ext cx="0" cy="0"/>
          <a:chOff x="0" y="0"/>
          <a:chExt cx="0" cy="0"/>
        </a:xfrm>
      </p:grpSpPr>
      <p:sp>
        <p:nvSpPr>
          <p:cNvPr id="12" name="Rectangle 11"/>
          <p:cNvSpPr/>
          <p:nvPr userDrawn="1"/>
        </p:nvSpPr>
        <p:spPr>
          <a:xfrm>
            <a:off x="0" y="4639112"/>
            <a:ext cx="12188825" cy="2219160"/>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hart Placeholder 2"/>
          <p:cNvSpPr>
            <a:spLocks noGrp="1"/>
          </p:cNvSpPr>
          <p:nvPr>
            <p:ph type="chart" sz="quarter" idx="10" hasCustomPrompt="1"/>
          </p:nvPr>
        </p:nvSpPr>
        <p:spPr bwMode="gray">
          <a:xfrm>
            <a:off x="548639" y="1179576"/>
            <a:ext cx="11073385" cy="5209682"/>
          </a:xfrm>
          <a:prstGeom prst="rect">
            <a:avLst/>
          </a:prstGeom>
        </p:spPr>
        <p:txBody>
          <a:bodyPr lIns="121899" tIns="853291" rIns="121899" bIns="60949" anchor="ctr" anchorCtr="0"/>
          <a:lstStyle>
            <a:lvl1pPr marL="0" indent="0" algn="ctr">
              <a:buFontTx/>
              <a:buNone/>
              <a:defRPr sz="2400" baseline="0">
                <a:solidFill>
                  <a:schemeClr val="bg2"/>
                </a:solidFill>
              </a:defRPr>
            </a:lvl1pPr>
          </a:lstStyle>
          <a:p>
            <a:r>
              <a:rPr lang="en-US" dirty="0"/>
              <a:t>Click icon to create chart</a:t>
            </a:r>
            <a:endParaRPr lang="en-US" dirty="0"/>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7" name="Rectangle 6"/>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showMasterSp="0" userDrawn="1">
  <p:cSld name="Blank Slide - No Background">
    <p:spTree>
      <p:nvGrpSpPr>
        <p:cNvPr id="1" name=""/>
        <p:cNvGrpSpPr/>
        <p:nvPr/>
      </p:nvGrpSpPr>
      <p:grpSpPr>
        <a:xfrm>
          <a:off x="0" y="0"/>
          <a:ext cx="0" cy="0"/>
          <a:chOff x="0" y="0"/>
          <a:chExt cx="0" cy="0"/>
        </a:xfrm>
      </p:grpSpPr>
      <p:sp>
        <p:nvSpPr>
          <p:cNvPr id="6" name="Footer Placeholder 5"/>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 With Background">
    <p:spTree>
      <p:nvGrpSpPr>
        <p:cNvPr id="1" name=""/>
        <p:cNvGrpSpPr/>
        <p:nvPr/>
      </p:nvGrpSpPr>
      <p:grpSpPr>
        <a:xfrm>
          <a:off x="0" y="0"/>
          <a:ext cx="0" cy="0"/>
          <a:chOff x="0" y="0"/>
          <a:chExt cx="0" cy="0"/>
        </a:xfrm>
      </p:grpSpPr>
      <p:sp>
        <p:nvSpPr>
          <p:cNvPr id="8" name="Footer Placeholder 7"/>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Closing Slid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93"/>
            <a:ext cx="12190415" cy="6857107"/>
          </a:xfrm>
          <a:prstGeom prst="rect">
            <a:avLst/>
          </a:prstGeom>
        </p:spPr>
      </p:pic>
      <p:grpSp>
        <p:nvGrpSpPr>
          <p:cNvPr id="4" name="Group 3"/>
          <p:cNvGrpSpPr/>
          <p:nvPr userDrawn="1"/>
        </p:nvGrpSpPr>
        <p:grpSpPr bwMode="gray">
          <a:xfrm>
            <a:off x="1828170" y="1519963"/>
            <a:ext cx="8535661" cy="4341742"/>
            <a:chOff x="1828170" y="1258957"/>
            <a:chExt cx="8535661" cy="4341742"/>
          </a:xfrm>
          <a:solidFill>
            <a:schemeClr val="bg1">
              <a:lumMod val="85000"/>
            </a:schemeClr>
          </a:solidFill>
        </p:grpSpPr>
        <p:sp>
          <p:nvSpPr>
            <p:cNvPr id="5" name="Freeform 9"/>
            <p:cNvSpPr/>
            <p:nvPr userDrawn="1"/>
          </p:nvSpPr>
          <p:spPr bwMode="gray">
            <a:xfrm>
              <a:off x="5610226" y="4994274"/>
              <a:ext cx="974725" cy="606425"/>
            </a:xfrm>
            <a:custGeom>
              <a:avLst/>
              <a:gdLst>
                <a:gd name="T0" fmla="*/ 122 w 257"/>
                <a:gd name="T1" fmla="*/ 155 h 159"/>
                <a:gd name="T2" fmla="*/ 4 w 257"/>
                <a:gd name="T3" fmla="*/ 12 h 159"/>
                <a:gd name="T4" fmla="*/ 10 w 257"/>
                <a:gd name="T5" fmla="*/ 0 h 159"/>
                <a:gd name="T6" fmla="*/ 247 w 257"/>
                <a:gd name="T7" fmla="*/ 0 h 159"/>
                <a:gd name="T8" fmla="*/ 253 w 257"/>
                <a:gd name="T9" fmla="*/ 12 h 159"/>
                <a:gd name="T10" fmla="*/ 134 w 257"/>
                <a:gd name="T11" fmla="*/ 155 h 159"/>
                <a:gd name="T12" fmla="*/ 122 w 257"/>
                <a:gd name="T13" fmla="*/ 155 h 159"/>
              </a:gdLst>
              <a:ahLst/>
              <a:cxnLst>
                <a:cxn ang="0">
                  <a:pos x="T0" y="T1"/>
                </a:cxn>
                <a:cxn ang="0">
                  <a:pos x="T2" y="T3"/>
                </a:cxn>
                <a:cxn ang="0">
                  <a:pos x="T4" y="T5"/>
                </a:cxn>
                <a:cxn ang="0">
                  <a:pos x="T6" y="T7"/>
                </a:cxn>
                <a:cxn ang="0">
                  <a:pos x="T8" y="T9"/>
                </a:cxn>
                <a:cxn ang="0">
                  <a:pos x="T10" y="T11"/>
                </a:cxn>
                <a:cxn ang="0">
                  <a:pos x="T12" y="T13"/>
                </a:cxn>
              </a:cxnLst>
              <a:rect l="0" t="0" r="r" b="b"/>
              <a:pathLst>
                <a:path w="257" h="159">
                  <a:moveTo>
                    <a:pt x="122" y="155"/>
                  </a:moveTo>
                  <a:cubicBezTo>
                    <a:pt x="4" y="12"/>
                    <a:pt x="4" y="12"/>
                    <a:pt x="4" y="12"/>
                  </a:cubicBezTo>
                  <a:cubicBezTo>
                    <a:pt x="0" y="7"/>
                    <a:pt x="3" y="0"/>
                    <a:pt x="10" y="0"/>
                  </a:cubicBezTo>
                  <a:cubicBezTo>
                    <a:pt x="247" y="0"/>
                    <a:pt x="247" y="0"/>
                    <a:pt x="247" y="0"/>
                  </a:cubicBezTo>
                  <a:cubicBezTo>
                    <a:pt x="253" y="0"/>
                    <a:pt x="257" y="7"/>
                    <a:pt x="253" y="12"/>
                  </a:cubicBezTo>
                  <a:cubicBezTo>
                    <a:pt x="134" y="155"/>
                    <a:pt x="134" y="155"/>
                    <a:pt x="134" y="155"/>
                  </a:cubicBezTo>
                  <a:cubicBezTo>
                    <a:pt x="131" y="159"/>
                    <a:pt x="125" y="159"/>
                    <a:pt x="122"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Rounded Rectangle 7"/>
            <p:cNvSpPr/>
            <p:nvPr userDrawn="1"/>
          </p:nvSpPr>
          <p:spPr bwMode="gray">
            <a:xfrm>
              <a:off x="1828170" y="1258957"/>
              <a:ext cx="8535661" cy="3893151"/>
            </a:xfrm>
            <a:prstGeom prst="roundRect">
              <a:avLst>
                <a:gd name="adj" fmla="val 543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 name="Rectangle 1"/>
          <p:cNvSpPr/>
          <p:nvPr userDrawn="1"/>
        </p:nvSpPr>
        <p:spPr>
          <a:xfrm>
            <a:off x="0" y="893"/>
            <a:ext cx="12188825" cy="6857107"/>
          </a:xfrm>
          <a:prstGeom prst="rect">
            <a:avLst/>
          </a:prstGeom>
          <a:gradFill flip="none" rotWithShape="1">
            <a:gsLst>
              <a:gs pos="0">
                <a:schemeClr val="tx2">
                  <a:alpha val="25000"/>
                </a:schemeClr>
              </a:gs>
              <a:gs pos="50000">
                <a:schemeClr val="bg1">
                  <a:alpha val="5000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userDrawn="1"/>
        </p:nvGrpSpPr>
        <p:grpSpPr bwMode="gray">
          <a:xfrm>
            <a:off x="5853433" y="1260545"/>
            <a:ext cx="485134" cy="485134"/>
            <a:chOff x="5853433" y="734066"/>
            <a:chExt cx="485134" cy="485134"/>
          </a:xfrm>
        </p:grpSpPr>
        <p:sp>
          <p:nvSpPr>
            <p:cNvPr id="10" name="Oval 9"/>
            <p:cNvSpPr/>
            <p:nvPr userDrawn="1"/>
          </p:nvSpPr>
          <p:spPr bwMode="gray">
            <a:xfrm>
              <a:off x="5886450" y="767634"/>
              <a:ext cx="419098" cy="4190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sp>
          <p:nvSpPr>
            <p:cNvPr id="11" name="Freeform 9"/>
            <p:cNvSpPr>
              <a:spLocks noEditPoints="1"/>
            </p:cNvSpPr>
            <p:nvPr userDrawn="1"/>
          </p:nvSpPr>
          <p:spPr bwMode="gray">
            <a:xfrm>
              <a:off x="5853433" y="734066"/>
              <a:ext cx="485134" cy="485134"/>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189 w 412"/>
                <a:gd name="T21" fmla="*/ 262 h 412"/>
                <a:gd name="T22" fmla="*/ 125 w 412"/>
                <a:gd name="T23" fmla="*/ 262 h 412"/>
                <a:gd name="T24" fmla="*/ 125 w 412"/>
                <a:gd name="T25" fmla="*/ 216 h 412"/>
                <a:gd name="T26" fmla="*/ 130 w 412"/>
                <a:gd name="T27" fmla="*/ 172 h 412"/>
                <a:gd name="T28" fmla="*/ 148 w 412"/>
                <a:gd name="T29" fmla="*/ 143 h 412"/>
                <a:gd name="T30" fmla="*/ 182 w 412"/>
                <a:gd name="T31" fmla="*/ 123 h 412"/>
                <a:gd name="T32" fmla="*/ 194 w 412"/>
                <a:gd name="T33" fmla="*/ 150 h 412"/>
                <a:gd name="T34" fmla="*/ 167 w 412"/>
                <a:gd name="T35" fmla="*/ 167 h 412"/>
                <a:gd name="T36" fmla="*/ 158 w 412"/>
                <a:gd name="T37" fmla="*/ 198 h 412"/>
                <a:gd name="T38" fmla="*/ 189 w 412"/>
                <a:gd name="T39" fmla="*/ 198 h 412"/>
                <a:gd name="T40" fmla="*/ 189 w 412"/>
                <a:gd name="T41" fmla="*/ 262 h 412"/>
                <a:gd name="T42" fmla="*/ 278 w 412"/>
                <a:gd name="T43" fmla="*/ 262 h 412"/>
                <a:gd name="T44" fmla="*/ 214 w 412"/>
                <a:gd name="T45" fmla="*/ 262 h 412"/>
                <a:gd name="T46" fmla="*/ 214 w 412"/>
                <a:gd name="T47" fmla="*/ 216 h 412"/>
                <a:gd name="T48" fmla="*/ 219 w 412"/>
                <a:gd name="T49" fmla="*/ 172 h 412"/>
                <a:gd name="T50" fmla="*/ 237 w 412"/>
                <a:gd name="T51" fmla="*/ 143 h 412"/>
                <a:gd name="T52" fmla="*/ 270 w 412"/>
                <a:gd name="T53" fmla="*/ 123 h 412"/>
                <a:gd name="T54" fmla="*/ 283 w 412"/>
                <a:gd name="T55" fmla="*/ 150 h 412"/>
                <a:gd name="T56" fmla="*/ 255 w 412"/>
                <a:gd name="T57" fmla="*/ 167 h 412"/>
                <a:gd name="T58" fmla="*/ 247 w 412"/>
                <a:gd name="T59" fmla="*/ 198 h 412"/>
                <a:gd name="T60" fmla="*/ 278 w 412"/>
                <a:gd name="T61" fmla="*/ 198 h 412"/>
                <a:gd name="T62" fmla="*/ 278 w 412"/>
                <a:gd name="T63" fmla="*/ 26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2" h="412">
                  <a:moveTo>
                    <a:pt x="206" y="0"/>
                  </a:moveTo>
                  <a:cubicBezTo>
                    <a:pt x="92" y="0"/>
                    <a:pt x="0" y="93"/>
                    <a:pt x="0" y="206"/>
                  </a:cubicBezTo>
                  <a:cubicBezTo>
                    <a:pt x="0" y="320"/>
                    <a:pt x="92" y="412"/>
                    <a:pt x="206" y="412"/>
                  </a:cubicBezTo>
                  <a:cubicBezTo>
                    <a:pt x="320" y="412"/>
                    <a:pt x="412" y="320"/>
                    <a:pt x="412" y="206"/>
                  </a:cubicBezTo>
                  <a:cubicBezTo>
                    <a:pt x="412" y="93"/>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189" y="262"/>
                  </a:moveTo>
                  <a:cubicBezTo>
                    <a:pt x="125" y="262"/>
                    <a:pt x="125" y="262"/>
                    <a:pt x="125" y="262"/>
                  </a:cubicBezTo>
                  <a:cubicBezTo>
                    <a:pt x="125" y="216"/>
                    <a:pt x="125" y="216"/>
                    <a:pt x="125" y="216"/>
                  </a:cubicBezTo>
                  <a:cubicBezTo>
                    <a:pt x="125" y="197"/>
                    <a:pt x="127" y="183"/>
                    <a:pt x="130" y="172"/>
                  </a:cubicBezTo>
                  <a:cubicBezTo>
                    <a:pt x="133" y="161"/>
                    <a:pt x="139" y="152"/>
                    <a:pt x="148" y="143"/>
                  </a:cubicBezTo>
                  <a:cubicBezTo>
                    <a:pt x="157" y="135"/>
                    <a:pt x="168" y="128"/>
                    <a:pt x="182" y="123"/>
                  </a:cubicBezTo>
                  <a:cubicBezTo>
                    <a:pt x="194" y="150"/>
                    <a:pt x="194" y="150"/>
                    <a:pt x="194" y="150"/>
                  </a:cubicBezTo>
                  <a:cubicBezTo>
                    <a:pt x="182" y="154"/>
                    <a:pt x="172" y="160"/>
                    <a:pt x="167" y="167"/>
                  </a:cubicBezTo>
                  <a:cubicBezTo>
                    <a:pt x="161" y="175"/>
                    <a:pt x="158" y="185"/>
                    <a:pt x="158" y="198"/>
                  </a:cubicBezTo>
                  <a:cubicBezTo>
                    <a:pt x="189" y="198"/>
                    <a:pt x="189" y="198"/>
                    <a:pt x="189" y="198"/>
                  </a:cubicBezTo>
                  <a:lnTo>
                    <a:pt x="189" y="262"/>
                  </a:lnTo>
                  <a:close/>
                  <a:moveTo>
                    <a:pt x="278" y="262"/>
                  </a:moveTo>
                  <a:cubicBezTo>
                    <a:pt x="214" y="262"/>
                    <a:pt x="214" y="262"/>
                    <a:pt x="214" y="262"/>
                  </a:cubicBezTo>
                  <a:cubicBezTo>
                    <a:pt x="214" y="216"/>
                    <a:pt x="214" y="216"/>
                    <a:pt x="214" y="216"/>
                  </a:cubicBezTo>
                  <a:cubicBezTo>
                    <a:pt x="214" y="197"/>
                    <a:pt x="215" y="182"/>
                    <a:pt x="219" y="172"/>
                  </a:cubicBezTo>
                  <a:cubicBezTo>
                    <a:pt x="222" y="161"/>
                    <a:pt x="228" y="152"/>
                    <a:pt x="237" y="143"/>
                  </a:cubicBezTo>
                  <a:cubicBezTo>
                    <a:pt x="246" y="135"/>
                    <a:pt x="257" y="128"/>
                    <a:pt x="270" y="123"/>
                  </a:cubicBezTo>
                  <a:cubicBezTo>
                    <a:pt x="283" y="150"/>
                    <a:pt x="283" y="150"/>
                    <a:pt x="283" y="150"/>
                  </a:cubicBezTo>
                  <a:cubicBezTo>
                    <a:pt x="270" y="154"/>
                    <a:pt x="261" y="160"/>
                    <a:pt x="255" y="167"/>
                  </a:cubicBezTo>
                  <a:cubicBezTo>
                    <a:pt x="250" y="175"/>
                    <a:pt x="247" y="185"/>
                    <a:pt x="247" y="198"/>
                  </a:cubicBezTo>
                  <a:cubicBezTo>
                    <a:pt x="278" y="198"/>
                    <a:pt x="278" y="198"/>
                    <a:pt x="278" y="198"/>
                  </a:cubicBezTo>
                  <a:lnTo>
                    <a:pt x="278" y="262"/>
                  </a:lnTo>
                  <a:close/>
                </a:path>
              </a:pathLst>
            </a:custGeom>
            <a:solidFill>
              <a:schemeClr val="bg1"/>
            </a:solidFill>
            <a:ln>
              <a:noFill/>
            </a:ln>
          </p:spPr>
          <p:txBody>
            <a:bodyPr vert="horz" wrap="square" lIns="91440" tIns="45720" rIns="91440" bIns="45720" numCol="1" anchor="t" anchorCtr="0" compatLnSpc="1"/>
            <a:lstStyle/>
            <a:p>
              <a:endParaRPr lang="en-US"/>
            </a:p>
          </p:txBody>
        </p:sp>
      </p:grpSp>
      <p:cxnSp>
        <p:nvCxnSpPr>
          <p:cNvPr id="12" name="Straight Connector 11"/>
          <p:cNvCxnSpPr/>
          <p:nvPr userDrawn="1"/>
        </p:nvCxnSpPr>
        <p:spPr>
          <a:xfrm>
            <a:off x="2795848" y="4437853"/>
            <a:ext cx="660030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userDrawn="1"/>
        </p:nvGrpSpPr>
        <p:grpSpPr>
          <a:xfrm>
            <a:off x="3619912" y="4738254"/>
            <a:ext cx="4952177" cy="283924"/>
            <a:chOff x="587076" y="4891945"/>
            <a:chExt cx="6379553" cy="365760"/>
          </a:xfrm>
        </p:grpSpPr>
        <p:pic>
          <p:nvPicPr>
            <p:cNvPr id="14" name="Picture 2" descr="C:\Users\kathyp\Documents\00_Brand-Resources\Multimode Elements\Multimode Icons\PNG\Multimode-Icon_HANG.png"/>
            <p:cNvPicPr>
              <a:picLocks noChangeAspect="1" noChangeArrowheads="1"/>
            </p:cNvPicPr>
            <p:nvPr userDrawn="1"/>
          </p:nvPicPr>
          <p:blipFill>
            <a:blip r:embed="rId3" cstate="screen"/>
            <a:srcRect/>
            <a:stretch>
              <a:fillRect/>
            </a:stretch>
          </p:blipFill>
          <p:spPr bwMode="auto">
            <a:xfrm>
              <a:off x="58707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Users\kathyp\Documents\00_Brand-Resources\Multimode Elements\Multimode Icons\PNG\Multimode-Icon_HOLD.png"/>
            <p:cNvPicPr>
              <a:picLocks noChangeAspect="1" noChangeArrowheads="1"/>
            </p:cNvPicPr>
            <p:nvPr userDrawn="1"/>
          </p:nvPicPr>
          <p:blipFill>
            <a:blip r:embed="rId4" cstate="screen"/>
            <a:srcRect/>
            <a:stretch>
              <a:fillRect/>
            </a:stretch>
          </p:blipFill>
          <p:spPr bwMode="auto">
            <a:xfrm>
              <a:off x="1300860"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C:\Users\kathyp\Documents\00_Brand-Resources\Multimode Elements\Multimode Icons\PNG\Multimode-Icon_LAPTOP.png"/>
            <p:cNvPicPr>
              <a:picLocks noChangeAspect="1" noChangeArrowheads="1"/>
            </p:cNvPicPr>
            <p:nvPr userDrawn="1"/>
          </p:nvPicPr>
          <p:blipFill>
            <a:blip r:embed="rId5" cstate="screen"/>
            <a:srcRect/>
            <a:stretch>
              <a:fillRect/>
            </a:stretch>
          </p:blipFill>
          <p:spPr bwMode="auto">
            <a:xfrm>
              <a:off x="1658247"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C:\Users\kathyp\Documents\00_Brand-Resources\Multimode Elements\Multimode Icons\PNG\Multimode-Icon_STAND.png"/>
            <p:cNvPicPr>
              <a:picLocks noChangeAspect="1" noChangeArrowheads="1"/>
            </p:cNvPicPr>
            <p:nvPr userDrawn="1"/>
          </p:nvPicPr>
          <p:blipFill>
            <a:blip r:embed="rId6" cstate="screen"/>
            <a:srcRect/>
            <a:stretch>
              <a:fillRect/>
            </a:stretch>
          </p:blipFill>
          <p:spPr bwMode="auto">
            <a:xfrm>
              <a:off x="272842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C:\Users\kathyp\Documents\00_Brand-Resources\Multimode Elements\Multimode Icons\PNG\Multimode-Icon_STAND-Tablet.png"/>
            <p:cNvPicPr>
              <a:picLocks noChangeAspect="1" noChangeArrowheads="1"/>
            </p:cNvPicPr>
            <p:nvPr userDrawn="1"/>
          </p:nvPicPr>
          <p:blipFill>
            <a:blip r:embed="rId7" cstate="screen"/>
            <a:srcRect/>
            <a:stretch>
              <a:fillRect/>
            </a:stretch>
          </p:blipFill>
          <p:spPr bwMode="auto">
            <a:xfrm>
              <a:off x="3442212"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7" descr="C:\Users\kathyp\Documents\00_Brand-Resources\Multimode Elements\Multimode Icons\PNG\Multimode-Icon_TABLE.png"/>
            <p:cNvPicPr>
              <a:picLocks noChangeAspect="1" noChangeArrowheads="1"/>
            </p:cNvPicPr>
            <p:nvPr userDrawn="1"/>
          </p:nvPicPr>
          <p:blipFill>
            <a:blip r:embed="rId8" cstate="screen"/>
            <a:srcRect/>
            <a:stretch>
              <a:fillRect/>
            </a:stretch>
          </p:blipFill>
          <p:spPr bwMode="auto">
            <a:xfrm>
              <a:off x="3799599"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C:\Users\kathyp\Documents\00_Brand-Resources\Multimode Elements\Multimode Icons\PNG\Multimode-Icon_TABLET.png"/>
            <p:cNvPicPr>
              <a:picLocks noChangeAspect="1" noChangeArrowheads="1"/>
            </p:cNvPicPr>
            <p:nvPr userDrawn="1"/>
          </p:nvPicPr>
          <p:blipFill>
            <a:blip r:embed="rId9" cstate="screen"/>
            <a:srcRect/>
            <a:stretch>
              <a:fillRect/>
            </a:stretch>
          </p:blipFill>
          <p:spPr bwMode="auto">
            <a:xfrm>
              <a:off x="4156986"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9" descr="C:\Users\kathyp\Documents\00_Brand-Resources\Multimode Elements\Multimode Icons\PNG\Multimode-Icon_TENT.png"/>
            <p:cNvPicPr>
              <a:picLocks noChangeAspect="1" noChangeArrowheads="1"/>
            </p:cNvPicPr>
            <p:nvPr userDrawn="1"/>
          </p:nvPicPr>
          <p:blipFill>
            <a:blip r:embed="rId10" cstate="screen"/>
            <a:srcRect/>
            <a:stretch>
              <a:fillRect/>
            </a:stretch>
          </p:blipFill>
          <p:spPr bwMode="auto">
            <a:xfrm>
              <a:off x="5583564"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C:\Users\kathyp\Documents\00_Brand-Resources\Multimode Elements\Multimode Icons\PNG\Multimode-Icon_TILT.png"/>
            <p:cNvPicPr>
              <a:picLocks noChangeAspect="1" noChangeArrowheads="1"/>
            </p:cNvPicPr>
            <p:nvPr userDrawn="1"/>
          </p:nvPicPr>
          <p:blipFill>
            <a:blip r:embed="rId11" cstate="screen"/>
            <a:srcRect/>
            <a:stretch>
              <a:fillRect/>
            </a:stretch>
          </p:blipFill>
          <p:spPr bwMode="auto">
            <a:xfrm>
              <a:off x="6297348" y="4917112"/>
              <a:ext cx="311886" cy="31188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1" descr="C:\Users\kathyp\Documents\00_Brand-Resources\Multimode Elements\Multimode Icons\PNG\Multimode-Icon_TV.png"/>
            <p:cNvPicPr>
              <a:picLocks noChangeAspect="1" noChangeArrowheads="1"/>
            </p:cNvPicPr>
            <p:nvPr userDrawn="1"/>
          </p:nvPicPr>
          <p:blipFill>
            <a:blip r:embed="rId12" cstate="screen"/>
            <a:srcRect/>
            <a:stretch>
              <a:fillRect/>
            </a:stretch>
          </p:blipFill>
          <p:spPr bwMode="auto">
            <a:xfrm>
              <a:off x="6654743" y="4917112"/>
              <a:ext cx="311886" cy="311886"/>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175"/>
            <p:cNvGrpSpPr/>
            <p:nvPr userDrawn="1"/>
          </p:nvGrpSpPr>
          <p:grpSpPr>
            <a:xfrm>
              <a:off x="2015634" y="4917112"/>
              <a:ext cx="310896" cy="310896"/>
              <a:chOff x="2024598" y="5468108"/>
              <a:chExt cx="310896" cy="310896"/>
            </a:xfrm>
          </p:grpSpPr>
          <p:sp>
            <p:nvSpPr>
              <p:cNvPr id="46" name="Oval 45"/>
              <p:cNvSpPr/>
              <p:nvPr userDrawn="1"/>
            </p:nvSpPr>
            <p:spPr>
              <a:xfrm>
                <a:off x="2024598"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7" name="Picture 46"/>
              <p:cNvPicPr>
                <a:picLocks noChangeAspect="1"/>
              </p:cNvPicPr>
              <p:nvPr userDrawn="1"/>
            </p:nvPicPr>
            <p:blipFill>
              <a:blip r:embed="rId13" cstate="screen"/>
              <a:stretch>
                <a:fillRect/>
              </a:stretch>
            </p:blipFill>
            <p:spPr>
              <a:xfrm>
                <a:off x="2118814" y="5509256"/>
                <a:ext cx="122464" cy="228600"/>
              </a:xfrm>
              <a:prstGeom prst="rect">
                <a:avLst/>
              </a:prstGeom>
            </p:spPr>
          </p:pic>
        </p:grpSp>
        <p:grpSp>
          <p:nvGrpSpPr>
            <p:cNvPr id="25" name="Group 178"/>
            <p:cNvGrpSpPr/>
            <p:nvPr userDrawn="1"/>
          </p:nvGrpSpPr>
          <p:grpSpPr>
            <a:xfrm>
              <a:off x="3085815" y="4917112"/>
              <a:ext cx="310896" cy="310896"/>
              <a:chOff x="3094779" y="5468108"/>
              <a:chExt cx="310896" cy="310896"/>
            </a:xfrm>
          </p:grpSpPr>
          <p:sp>
            <p:nvSpPr>
              <p:cNvPr id="44" name="Oval 43"/>
              <p:cNvSpPr/>
              <p:nvPr userDrawn="1"/>
            </p:nvSpPr>
            <p:spPr>
              <a:xfrm>
                <a:off x="3094779" y="5468108"/>
                <a:ext cx="310896" cy="3108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5" name="Picture 9" descr="C:\Users\yhwang\Desktop\WW Design\Multimode Icons\twitter-01.png"/>
              <p:cNvPicPr>
                <a:picLocks noChangeAspect="1" noChangeArrowheads="1"/>
              </p:cNvPicPr>
              <p:nvPr userDrawn="1"/>
            </p:nvPicPr>
            <p:blipFill>
              <a:blip r:embed="rId14" cstate="screen"/>
              <a:srcRect/>
              <a:stretch>
                <a:fillRect/>
              </a:stretch>
            </p:blipFill>
            <p:spPr bwMode="auto">
              <a:xfrm>
                <a:off x="3094779" y="5468108"/>
                <a:ext cx="310896" cy="310896"/>
              </a:xfrm>
              <a:prstGeom prst="rect">
                <a:avLst/>
              </a:prstGeom>
              <a:noFill/>
            </p:spPr>
          </p:pic>
        </p:grpSp>
        <p:grpSp>
          <p:nvGrpSpPr>
            <p:cNvPr id="26" name="Group 181"/>
            <p:cNvGrpSpPr/>
            <p:nvPr userDrawn="1"/>
          </p:nvGrpSpPr>
          <p:grpSpPr>
            <a:xfrm>
              <a:off x="944463" y="4917112"/>
              <a:ext cx="310896" cy="310896"/>
              <a:chOff x="953427" y="5468108"/>
              <a:chExt cx="310896" cy="310896"/>
            </a:xfrm>
          </p:grpSpPr>
          <p:sp>
            <p:nvSpPr>
              <p:cNvPr id="42" name="Oval 41"/>
              <p:cNvSpPr/>
              <p:nvPr userDrawn="1"/>
            </p:nvSpPr>
            <p:spPr>
              <a:xfrm>
                <a:off x="953427"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3" name="Picture 5" descr="C:\Users\yhwang\Desktop\WW Design\Multimode Icons\globe-01.png"/>
              <p:cNvPicPr>
                <a:picLocks noChangeAspect="1" noChangeArrowheads="1"/>
              </p:cNvPicPr>
              <p:nvPr userDrawn="1"/>
            </p:nvPicPr>
            <p:blipFill>
              <a:blip r:embed="rId15" cstate="screen"/>
              <a:srcRect/>
              <a:stretch>
                <a:fillRect/>
              </a:stretch>
            </p:blipFill>
            <p:spPr bwMode="auto">
              <a:xfrm>
                <a:off x="980859" y="5495540"/>
                <a:ext cx="256032" cy="256032"/>
              </a:xfrm>
              <a:prstGeom prst="rect">
                <a:avLst/>
              </a:prstGeom>
              <a:noFill/>
            </p:spPr>
          </p:pic>
        </p:grpSp>
        <p:grpSp>
          <p:nvGrpSpPr>
            <p:cNvPr id="27" name="Group 255"/>
            <p:cNvGrpSpPr/>
            <p:nvPr userDrawn="1"/>
          </p:nvGrpSpPr>
          <p:grpSpPr>
            <a:xfrm>
              <a:off x="2346864" y="4891945"/>
              <a:ext cx="365760" cy="365760"/>
              <a:chOff x="2355828" y="5442941"/>
              <a:chExt cx="365760" cy="365760"/>
            </a:xfrm>
          </p:grpSpPr>
          <p:sp>
            <p:nvSpPr>
              <p:cNvPr id="40" name="Oval 39"/>
              <p:cNvSpPr/>
              <p:nvPr userDrawn="1"/>
            </p:nvSpPr>
            <p:spPr>
              <a:xfrm>
                <a:off x="2380995"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41" name="Picture 2" descr="C:\Users\yhwang\Desktop\WW Design\Multimode Icons\chain-01.png"/>
              <p:cNvPicPr>
                <a:picLocks noChangeAspect="1" noChangeArrowheads="1"/>
              </p:cNvPicPr>
              <p:nvPr userDrawn="1"/>
            </p:nvPicPr>
            <p:blipFill>
              <a:blip r:embed="rId16" cstate="screen"/>
              <a:srcRect/>
              <a:stretch>
                <a:fillRect/>
              </a:stretch>
            </p:blipFill>
            <p:spPr bwMode="auto">
              <a:xfrm>
                <a:off x="2355828" y="5442941"/>
                <a:ext cx="365760" cy="365760"/>
              </a:xfrm>
              <a:prstGeom prst="rect">
                <a:avLst/>
              </a:prstGeom>
              <a:noFill/>
            </p:spPr>
          </p:pic>
        </p:grpSp>
        <p:grpSp>
          <p:nvGrpSpPr>
            <p:cNvPr id="28" name="Group 258"/>
            <p:cNvGrpSpPr/>
            <p:nvPr userDrawn="1"/>
          </p:nvGrpSpPr>
          <p:grpSpPr>
            <a:xfrm>
              <a:off x="5227167" y="4917112"/>
              <a:ext cx="310896" cy="310896"/>
              <a:chOff x="5236131" y="5468108"/>
              <a:chExt cx="310896" cy="310896"/>
            </a:xfrm>
          </p:grpSpPr>
          <p:sp>
            <p:nvSpPr>
              <p:cNvPr id="38" name="Oval 37"/>
              <p:cNvSpPr/>
              <p:nvPr userDrawn="1"/>
            </p:nvSpPr>
            <p:spPr>
              <a:xfrm>
                <a:off x="5236131" y="5468108"/>
                <a:ext cx="310896" cy="3108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39" name="Picture 38" descr="C:\Users\yhwang\Desktop\WW Design\Multimode Icons\facebook-01.png"/>
              <p:cNvPicPr>
                <a:picLocks noChangeAspect="1" noChangeArrowheads="1"/>
              </p:cNvPicPr>
              <p:nvPr userDrawn="1"/>
            </p:nvPicPr>
            <p:blipFill>
              <a:blip r:embed="rId17" cstate="screen"/>
              <a:srcRect/>
              <a:stretch>
                <a:fillRect/>
              </a:stretch>
            </p:blipFill>
            <p:spPr bwMode="auto">
              <a:xfrm>
                <a:off x="5236131" y="5468108"/>
                <a:ext cx="310896" cy="310896"/>
              </a:xfrm>
              <a:prstGeom prst="rect">
                <a:avLst/>
              </a:prstGeom>
              <a:noFill/>
            </p:spPr>
          </p:pic>
        </p:grpSp>
        <p:grpSp>
          <p:nvGrpSpPr>
            <p:cNvPr id="29" name="Group 261"/>
            <p:cNvGrpSpPr/>
            <p:nvPr userDrawn="1"/>
          </p:nvGrpSpPr>
          <p:grpSpPr>
            <a:xfrm>
              <a:off x="4514373" y="4917112"/>
              <a:ext cx="310896" cy="310896"/>
              <a:chOff x="4523337" y="5468108"/>
              <a:chExt cx="310896" cy="310896"/>
            </a:xfrm>
          </p:grpSpPr>
          <p:sp>
            <p:nvSpPr>
              <p:cNvPr id="36" name="Oval 35"/>
              <p:cNvSpPr/>
              <p:nvPr userDrawn="1"/>
            </p:nvSpPr>
            <p:spPr>
              <a:xfrm>
                <a:off x="4523337" y="5468108"/>
                <a:ext cx="310896" cy="3108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37" name="Picture 7" descr="C:\Users\yhwang\Desktop\WW Design\Multimode Icons\server-01.png"/>
              <p:cNvPicPr>
                <a:picLocks noChangeAspect="1" noChangeArrowheads="1"/>
              </p:cNvPicPr>
              <p:nvPr userDrawn="1"/>
            </p:nvPicPr>
            <p:blipFill>
              <a:blip r:embed="rId18" cstate="screen"/>
              <a:srcRect/>
              <a:stretch>
                <a:fillRect/>
              </a:stretch>
            </p:blipFill>
            <p:spPr bwMode="auto">
              <a:xfrm>
                <a:off x="4523337" y="5468108"/>
                <a:ext cx="310896" cy="310896"/>
              </a:xfrm>
              <a:prstGeom prst="rect">
                <a:avLst/>
              </a:prstGeom>
              <a:noFill/>
            </p:spPr>
          </p:pic>
        </p:grpSp>
        <p:grpSp>
          <p:nvGrpSpPr>
            <p:cNvPr id="30" name="Group 264"/>
            <p:cNvGrpSpPr/>
            <p:nvPr userDrawn="1"/>
          </p:nvGrpSpPr>
          <p:grpSpPr>
            <a:xfrm>
              <a:off x="4870770" y="4917112"/>
              <a:ext cx="310896" cy="310896"/>
              <a:chOff x="4879734" y="5468108"/>
              <a:chExt cx="310896" cy="310896"/>
            </a:xfrm>
          </p:grpSpPr>
          <p:sp>
            <p:nvSpPr>
              <p:cNvPr id="34" name="Oval 33"/>
              <p:cNvSpPr/>
              <p:nvPr userDrawn="1"/>
            </p:nvSpPr>
            <p:spPr>
              <a:xfrm>
                <a:off x="4879734" y="5468108"/>
                <a:ext cx="310896" cy="3108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35" name="Picture 6" descr="C:\Users\yhwang\Desktop\WW Design\Multimode Icons\network-01.png"/>
              <p:cNvPicPr>
                <a:picLocks noChangeAspect="1" noChangeArrowheads="1"/>
              </p:cNvPicPr>
              <p:nvPr userDrawn="1"/>
            </p:nvPicPr>
            <p:blipFill>
              <a:blip r:embed="rId19" cstate="screen"/>
              <a:srcRect/>
              <a:stretch>
                <a:fillRect/>
              </a:stretch>
            </p:blipFill>
            <p:spPr bwMode="auto">
              <a:xfrm>
                <a:off x="4879734" y="5468108"/>
                <a:ext cx="310896" cy="310896"/>
              </a:xfrm>
              <a:prstGeom prst="rect">
                <a:avLst/>
              </a:prstGeom>
              <a:noFill/>
            </p:spPr>
          </p:pic>
        </p:grpSp>
        <p:grpSp>
          <p:nvGrpSpPr>
            <p:cNvPr id="31" name="Group 267"/>
            <p:cNvGrpSpPr/>
            <p:nvPr userDrawn="1"/>
          </p:nvGrpSpPr>
          <p:grpSpPr>
            <a:xfrm>
              <a:off x="5940951" y="4917112"/>
              <a:ext cx="310896" cy="310896"/>
              <a:chOff x="5949915" y="5468108"/>
              <a:chExt cx="310896" cy="310896"/>
            </a:xfrm>
          </p:grpSpPr>
          <p:sp>
            <p:nvSpPr>
              <p:cNvPr id="32" name="Oval 31"/>
              <p:cNvSpPr/>
              <p:nvPr userDrawn="1"/>
            </p:nvSpPr>
            <p:spPr>
              <a:xfrm>
                <a:off x="5949915" y="5468108"/>
                <a:ext cx="310896" cy="3108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pic>
            <p:nvPicPr>
              <p:cNvPr id="33" name="Picture 8" descr="C:\Users\yhwang\Desktop\WW Design\Multimode Icons\think_light-01.png"/>
              <p:cNvPicPr>
                <a:picLocks noChangeAspect="1" noChangeArrowheads="1"/>
              </p:cNvPicPr>
              <p:nvPr userDrawn="1"/>
            </p:nvPicPr>
            <p:blipFill>
              <a:blip r:embed="rId20" cstate="screen"/>
              <a:srcRect/>
              <a:stretch>
                <a:fillRect/>
              </a:stretch>
            </p:blipFill>
            <p:spPr bwMode="auto">
              <a:xfrm>
                <a:off x="5949915" y="5468108"/>
                <a:ext cx="310896" cy="310896"/>
              </a:xfrm>
              <a:prstGeom prst="rect">
                <a:avLst/>
              </a:prstGeom>
              <a:noFill/>
            </p:spPr>
          </p:pic>
        </p:grpSp>
      </p:grpSp>
      <p:pic>
        <p:nvPicPr>
          <p:cNvPr id="48" name="Picture 47"/>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2610187" y="2009776"/>
            <a:ext cx="6971627" cy="2231536"/>
          </a:xfrm>
          <a:prstGeom prst="rect">
            <a:avLst/>
          </a:prstGeom>
        </p:spPr>
      </p:pic>
      <p:pic>
        <p:nvPicPr>
          <p:cNvPr id="51" name="Picture 50"/>
          <p:cNvPicPr>
            <a:picLocks noChangeAspect="1"/>
          </p:cNvPicPr>
          <p:nvPr userDrawn="1"/>
        </p:nvPicPr>
        <p:blipFill>
          <a:blip r:embed="rId22" cstate="print">
            <a:extLst>
              <a:ext uri="{28A0092B-C50C-407E-A947-70E740481C1C}">
                <a14:useLocalDpi xmlns:a14="http://schemas.microsoft.com/office/drawing/2010/main" val="0"/>
              </a:ext>
            </a:extLst>
          </a:blip>
          <a:stretch>
            <a:fillRect/>
          </a:stretch>
        </p:blipFill>
        <p:spPr>
          <a:xfrm rot="16200000">
            <a:off x="10583673" y="3056111"/>
            <a:ext cx="2412866" cy="8037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7982" y="365126"/>
            <a:ext cx="10512862" cy="1325563"/>
          </a:xfrm>
          <a:prstGeom prst="rect">
            <a:avLst/>
          </a:prstGeom>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a:xfrm>
            <a:off x="837982" y="6356351"/>
            <a:ext cx="2742486" cy="365125"/>
          </a:xfrm>
          <a:prstGeom prst="rect">
            <a:avLst/>
          </a:prstGeom>
        </p:spPr>
        <p:txBody>
          <a:bodyPr/>
          <a:lstStyle>
            <a:lvl1pPr>
              <a:defRPr/>
            </a:lvl1pPr>
          </a:lstStyle>
          <a:p>
            <a:pPr>
              <a:defRPr/>
            </a:pPr>
            <a:fld id="{CC84063A-FCF9-4F1D-BDDB-72FFCCA9AADD}" type="datetimeFigureOut">
              <a:rPr lang="zh-CN" altLang="en-US"/>
            </a:fld>
            <a:endParaRPr lang="zh-CN" altLang="en-US"/>
          </a:p>
        </p:txBody>
      </p:sp>
      <p:sp>
        <p:nvSpPr>
          <p:cNvPr id="4" name="页脚占位符 4"/>
          <p:cNvSpPr>
            <a:spLocks noGrp="1"/>
          </p:cNvSpPr>
          <p:nvPr>
            <p:ph type="ftr" sz="quarter" idx="11"/>
          </p:nvPr>
        </p:nvSpPr>
        <p:spPr>
          <a:xfrm>
            <a:off x="548640" y="6458563"/>
            <a:ext cx="2413343" cy="184666"/>
          </a:xfrm>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a:xfrm>
            <a:off x="8608357" y="6356351"/>
            <a:ext cx="2742486" cy="365125"/>
          </a:xfrm>
          <a:prstGeom prst="rect">
            <a:avLst/>
          </a:prstGeom>
        </p:spPr>
        <p:txBody>
          <a:bodyPr/>
          <a:lstStyle>
            <a:lvl1pPr>
              <a:defRPr/>
            </a:lvl1pPr>
          </a:lstStyle>
          <a:p>
            <a:pPr>
              <a:defRPr/>
            </a:pPr>
            <a:fld id="{CA9A2430-E848-47D7-878F-859606BFBFAD}"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Section Header_RED">
    <p:bg>
      <p:bgPr>
        <a:solidFill>
          <a:schemeClr val="bg2">
            <a:lumMod val="50000"/>
            <a:lumOff val="50000"/>
            <a:alpha val="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93"/>
            <a:ext cx="12190412" cy="6857107"/>
          </a:xfrm>
          <a:prstGeom prst="rect">
            <a:avLst/>
          </a:prstGeom>
        </p:spPr>
      </p:pic>
      <p:sp>
        <p:nvSpPr>
          <p:cNvPr id="17" name="Rectangle 16"/>
          <p:cNvSpPr/>
          <p:nvPr userDrawn="1"/>
        </p:nvSpPr>
        <p:spPr bwMode="black">
          <a:xfrm>
            <a:off x="0" y="6384631"/>
            <a:ext cx="12192000" cy="4733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cxnSp>
        <p:nvCxnSpPr>
          <p:cNvPr id="18" name="Straight Connector 17"/>
          <p:cNvCxnSpPr/>
          <p:nvPr userDrawn="1"/>
        </p:nvCxnSpPr>
        <p:spPr>
          <a:xfrm>
            <a:off x="0" y="6384631"/>
            <a:ext cx="12188952" cy="0"/>
          </a:xfrm>
          <a:prstGeom prst="line">
            <a:avLst/>
          </a:prstGeom>
          <a:ln w="38100">
            <a:solidFill>
              <a:schemeClr val="bg1"/>
            </a:solidFill>
          </a:ln>
          <a:effectLst>
            <a:outerShdw blurRad="25400" dist="127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1" name="Footer Placeholder 50"/>
          <p:cNvSpPr>
            <a:spLocks noGrp="1"/>
          </p:cNvSpPr>
          <p:nvPr>
            <p:ph type="ftr" sz="quarter" idx="10"/>
          </p:nvPr>
        </p:nvSpPr>
        <p:spPr>
          <a:xfrm>
            <a:off x="548640" y="6473952"/>
            <a:ext cx="3860800" cy="153888"/>
          </a:xfrm>
        </p:spPr>
        <p:txBody>
          <a:bodyPr/>
          <a:lstStyle>
            <a:lvl1pPr>
              <a:defRPr>
                <a:solidFill>
                  <a:schemeClr val="bg1"/>
                </a:solidFill>
              </a:defRPr>
            </a:lvl1pPr>
          </a:lstStyle>
          <a:p>
            <a:r>
              <a:rPr lang="en-US" sz="1000">
                <a:cs typeface="Arial" panose="020B0604020202020204" pitchFamily="34" charset="0"/>
              </a:rPr>
              <a:t>2015 Lenovo Internal. All rights reserved.</a:t>
            </a:r>
            <a:endParaRPr lang="en-US" sz="1000" dirty="0">
              <a:cs typeface="Arial" panose="020B0604020202020204" pitchFamily="34" charset="0"/>
            </a:endParaRPr>
          </a:p>
        </p:txBody>
      </p:sp>
      <p:sp>
        <p:nvSpPr>
          <p:cNvPr id="46" name="Title 16"/>
          <p:cNvSpPr>
            <a:spLocks noGrp="1"/>
          </p:cNvSpPr>
          <p:nvPr>
            <p:ph type="title" hasCustomPrompt="1"/>
          </p:nvPr>
        </p:nvSpPr>
        <p:spPr bwMode="gray">
          <a:xfrm>
            <a:off x="1764792" y="1709928"/>
            <a:ext cx="9582912" cy="2852928"/>
          </a:xfrm>
          <a:prstGeom prst="rect">
            <a:avLst/>
          </a:prstGeom>
        </p:spPr>
        <p:txBody>
          <a:bodyPr lIns="0" tIns="0" rIns="0" bIns="0" anchor="b" anchorCtr="0"/>
          <a:lstStyle>
            <a:lvl1pPr marL="0" algn="l" defTabSz="1219200" rtl="0" eaLnBrk="1" latinLnBrk="0" hangingPunct="1">
              <a:lnSpc>
                <a:spcPts val="6480"/>
              </a:lnSpc>
              <a:spcBef>
                <a:spcPct val="0"/>
              </a:spcBef>
              <a:buNone/>
              <a:defRPr lang="en-US" sz="4800" b="0" kern="1200" cap="none" spc="0" baseline="0" dirty="0">
                <a:solidFill>
                  <a:schemeClr val="bg1"/>
                </a:solidFill>
                <a:latin typeface="Arial" panose="020B0604020202020204" pitchFamily="34" charset="0"/>
                <a:ea typeface="+mn-ea"/>
                <a:cs typeface="Arial" panose="020B0604020202020204" pitchFamily="34" charset="0"/>
              </a:defRPr>
            </a:lvl1pPr>
          </a:lstStyle>
          <a:p>
            <a:r>
              <a:rPr lang="en-US" dirty="0"/>
              <a:t>Click to edit section header title</a:t>
            </a:r>
            <a:endParaRPr lang="en-US" dirty="0"/>
          </a:p>
        </p:txBody>
      </p:sp>
      <p:pic>
        <p:nvPicPr>
          <p:cNvPr id="10" name="Picture 9"/>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bwMode="ltGray">
          <a:xfrm>
            <a:off x="1524" y="0"/>
            <a:ext cx="12188952" cy="711200"/>
          </a:xfrm>
          <a:prstGeom prst="rect">
            <a:avLst/>
          </a:prstGeom>
          <a:noFill/>
          <a:ln>
            <a:noFill/>
          </a:ln>
        </p:spPr>
      </p:pic>
      <p:sp>
        <p:nvSpPr>
          <p:cNvPr id="11" name="Text Placeholder 2"/>
          <p:cNvSpPr>
            <a:spLocks noGrp="1"/>
          </p:cNvSpPr>
          <p:nvPr>
            <p:ph type="body" idx="1" hasCustomPrompt="1"/>
          </p:nvPr>
        </p:nvSpPr>
        <p:spPr bwMode="white">
          <a:xfrm>
            <a:off x="1764792" y="4589463"/>
            <a:ext cx="9582658" cy="1500187"/>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subtitle text</a:t>
            </a:r>
            <a:endParaRPr lang="en-US" dirty="0"/>
          </a:p>
        </p:txBody>
      </p:sp>
      <p:cxnSp>
        <p:nvCxnSpPr>
          <p:cNvPr id="12" name="Straight Connector 11"/>
          <p:cNvCxnSpPr/>
          <p:nvPr userDrawn="1"/>
        </p:nvCxnSpPr>
        <p:spPr bwMode="white">
          <a:xfrm>
            <a:off x="1651781" y="4563269"/>
            <a:ext cx="0" cy="1816894"/>
          </a:xfrm>
          <a:prstGeom prst="line">
            <a:avLst/>
          </a:prstGeom>
          <a:ln w="12700">
            <a:solidFill>
              <a:schemeClr val="bg1"/>
            </a:solidFill>
            <a:tailEnd type="oval" w="lg" len="lg"/>
          </a:ln>
        </p:spPr>
        <p:style>
          <a:lnRef idx="1">
            <a:schemeClr val="accent1"/>
          </a:lnRef>
          <a:fillRef idx="0">
            <a:schemeClr val="accent1"/>
          </a:fillRef>
          <a:effectRef idx="0">
            <a:schemeClr val="accent1"/>
          </a:effectRef>
          <a:fontRef idx="minor">
            <a:schemeClr val="tx1"/>
          </a:fontRef>
        </p:style>
      </p:cxnSp>
      <p:sp>
        <p:nvSpPr>
          <p:cNvPr id="14" name="Oval 13"/>
          <p:cNvSpPr/>
          <p:nvPr userDrawn="1"/>
        </p:nvSpPr>
        <p:spPr bwMode="gray">
          <a:xfrm>
            <a:off x="1592345" y="6329604"/>
            <a:ext cx="118872" cy="1188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pPr algn="l"/>
            <a:endParaRPr lang="en-US" dirty="0"/>
          </a:p>
        </p:txBody>
      </p:sp>
      <p:sp>
        <p:nvSpPr>
          <p:cNvPr id="16" name="Freeform 5"/>
          <p:cNvSpPr>
            <a:spLocks noEditPoints="1"/>
          </p:cNvSpPr>
          <p:nvPr userDrawn="1"/>
        </p:nvSpPr>
        <p:spPr bwMode="white">
          <a:xfrm>
            <a:off x="1171990" y="4087549"/>
            <a:ext cx="347589" cy="346881"/>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206 w 412"/>
              <a:gd name="T11" fmla="*/ 376 h 412"/>
              <a:gd name="T12" fmla="*/ 36 w 412"/>
              <a:gd name="T13" fmla="*/ 206 h 412"/>
              <a:gd name="T14" fmla="*/ 206 w 412"/>
              <a:gd name="T15" fmla="*/ 36 h 412"/>
              <a:gd name="T16" fmla="*/ 376 w 412"/>
              <a:gd name="T17" fmla="*/ 206 h 412"/>
              <a:gd name="T18" fmla="*/ 206 w 412"/>
              <a:gd name="T19" fmla="*/ 376 h 412"/>
              <a:gd name="T20" fmla="*/ 328 w 412"/>
              <a:gd name="T21" fmla="*/ 206 h 412"/>
              <a:gd name="T22" fmla="*/ 260 w 412"/>
              <a:gd name="T23" fmla="*/ 274 h 412"/>
              <a:gd name="T24" fmla="*/ 222 w 412"/>
              <a:gd name="T25" fmla="*/ 274 h 412"/>
              <a:gd name="T26" fmla="*/ 271 w 412"/>
              <a:gd name="T27" fmla="*/ 225 h 412"/>
              <a:gd name="T28" fmla="*/ 90 w 412"/>
              <a:gd name="T29" fmla="*/ 225 h 412"/>
              <a:gd name="T30" fmla="*/ 90 w 412"/>
              <a:gd name="T31" fmla="*/ 218 h 412"/>
              <a:gd name="T32" fmla="*/ 90 w 412"/>
              <a:gd name="T33" fmla="*/ 194 h 412"/>
              <a:gd name="T34" fmla="*/ 90 w 412"/>
              <a:gd name="T35" fmla="*/ 187 h 412"/>
              <a:gd name="T36" fmla="*/ 271 w 412"/>
              <a:gd name="T37" fmla="*/ 187 h 412"/>
              <a:gd name="T38" fmla="*/ 222 w 412"/>
              <a:gd name="T39" fmla="*/ 138 h 412"/>
              <a:gd name="T40" fmla="*/ 260 w 412"/>
              <a:gd name="T41" fmla="*/ 138 h 412"/>
              <a:gd name="T42" fmla="*/ 328 w 412"/>
              <a:gd name="T43"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412">
                <a:moveTo>
                  <a:pt x="206" y="0"/>
                </a:moveTo>
                <a:cubicBezTo>
                  <a:pt x="92" y="0"/>
                  <a:pt x="0" y="92"/>
                  <a:pt x="0" y="206"/>
                </a:cubicBezTo>
                <a:cubicBezTo>
                  <a:pt x="0" y="319"/>
                  <a:pt x="92" y="412"/>
                  <a:pt x="206" y="412"/>
                </a:cubicBezTo>
                <a:cubicBezTo>
                  <a:pt x="320" y="412"/>
                  <a:pt x="412" y="319"/>
                  <a:pt x="412" y="206"/>
                </a:cubicBezTo>
                <a:cubicBezTo>
                  <a:pt x="412" y="92"/>
                  <a:pt x="320" y="0"/>
                  <a:pt x="206" y="0"/>
                </a:cubicBezTo>
                <a:close/>
                <a:moveTo>
                  <a:pt x="206" y="376"/>
                </a:moveTo>
                <a:cubicBezTo>
                  <a:pt x="112" y="376"/>
                  <a:pt x="36" y="300"/>
                  <a:pt x="36" y="206"/>
                </a:cubicBezTo>
                <a:cubicBezTo>
                  <a:pt x="36" y="112"/>
                  <a:pt x="112" y="36"/>
                  <a:pt x="206" y="36"/>
                </a:cubicBezTo>
                <a:cubicBezTo>
                  <a:pt x="300" y="36"/>
                  <a:pt x="376" y="112"/>
                  <a:pt x="376" y="206"/>
                </a:cubicBezTo>
                <a:cubicBezTo>
                  <a:pt x="376" y="300"/>
                  <a:pt x="300" y="376"/>
                  <a:pt x="206" y="376"/>
                </a:cubicBezTo>
                <a:close/>
                <a:moveTo>
                  <a:pt x="328" y="206"/>
                </a:moveTo>
                <a:cubicBezTo>
                  <a:pt x="260" y="274"/>
                  <a:pt x="260" y="274"/>
                  <a:pt x="260" y="274"/>
                </a:cubicBezTo>
                <a:cubicBezTo>
                  <a:pt x="222" y="274"/>
                  <a:pt x="222" y="274"/>
                  <a:pt x="222" y="274"/>
                </a:cubicBezTo>
                <a:cubicBezTo>
                  <a:pt x="271" y="225"/>
                  <a:pt x="271" y="225"/>
                  <a:pt x="271" y="225"/>
                </a:cubicBezTo>
                <a:cubicBezTo>
                  <a:pt x="90" y="225"/>
                  <a:pt x="90" y="225"/>
                  <a:pt x="90" y="225"/>
                </a:cubicBezTo>
                <a:cubicBezTo>
                  <a:pt x="90" y="218"/>
                  <a:pt x="90" y="218"/>
                  <a:pt x="90" y="218"/>
                </a:cubicBezTo>
                <a:cubicBezTo>
                  <a:pt x="90" y="194"/>
                  <a:pt x="90" y="194"/>
                  <a:pt x="90" y="194"/>
                </a:cubicBezTo>
                <a:cubicBezTo>
                  <a:pt x="90" y="187"/>
                  <a:pt x="90" y="187"/>
                  <a:pt x="90" y="187"/>
                </a:cubicBezTo>
                <a:cubicBezTo>
                  <a:pt x="271" y="187"/>
                  <a:pt x="271" y="187"/>
                  <a:pt x="271" y="187"/>
                </a:cubicBezTo>
                <a:cubicBezTo>
                  <a:pt x="222" y="138"/>
                  <a:pt x="222" y="138"/>
                  <a:pt x="222" y="138"/>
                </a:cubicBezTo>
                <a:cubicBezTo>
                  <a:pt x="260" y="138"/>
                  <a:pt x="260" y="138"/>
                  <a:pt x="260" y="138"/>
                </a:cubicBezTo>
                <a:lnTo>
                  <a:pt x="328" y="206"/>
                </a:lnTo>
                <a:close/>
              </a:path>
            </a:pathLst>
          </a:custGeom>
          <a:solidFill>
            <a:schemeClr val="bg1"/>
          </a:solidFill>
          <a:ln>
            <a:noFill/>
          </a:ln>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showMasterSp="0" userDrawn="1">
  <p:cSld name="Title Only - No Background">
    <p:spTree>
      <p:nvGrpSpPr>
        <p:cNvPr id="1" name=""/>
        <p:cNvGrpSpPr/>
        <p:nvPr/>
      </p:nvGrpSpPr>
      <p:grpSpPr>
        <a:xfrm>
          <a:off x="0" y="0"/>
          <a:ext cx="0" cy="0"/>
          <a:chOff x="0" y="0"/>
          <a:chExt cx="0" cy="0"/>
        </a:xfrm>
      </p:grpSpPr>
      <p:sp>
        <p:nvSpPr>
          <p:cNvPr id="10" name="Footer Placeholder 9"/>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2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9"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2" name="Rectangle 11"/>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With Background">
    <p:spTree>
      <p:nvGrpSpPr>
        <p:cNvPr id="1" name=""/>
        <p:cNvGrpSpPr/>
        <p:nvPr/>
      </p:nvGrpSpPr>
      <p:grpSpPr>
        <a:xfrm>
          <a:off x="0" y="0"/>
          <a:ext cx="0" cy="0"/>
          <a:chOff x="0" y="0"/>
          <a:chExt cx="0" cy="0"/>
        </a:xfrm>
      </p:grpSpPr>
      <p:sp>
        <p:nvSpPr>
          <p:cNvPr id="12" name="Footer Placeholder 11"/>
          <p:cNvSpPr>
            <a:spLocks noGrp="1"/>
          </p:cNvSpPr>
          <p:nvPr>
            <p:ph type="ftr" sz="quarter" idx="10"/>
          </p:nvPr>
        </p:nvSpPr>
        <p:spPr/>
        <p:txBody>
          <a:bodyPr/>
          <a:lstStyle>
            <a:lvl1pPr>
              <a:defRPr cap="none"/>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9"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4"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Title and Content - No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1"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2" name="Rectangle 11"/>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20" name="Picture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
        <p:nvSpPr>
          <p:cNvPr id="22" name="Content Placeholder 2"/>
          <p:cNvSpPr>
            <a:spLocks noGrp="1"/>
          </p:cNvSpPr>
          <p:nvPr>
            <p:ph sz="half" idx="1"/>
          </p:nvPr>
        </p:nvSpPr>
        <p:spPr bwMode="gray">
          <a:xfrm>
            <a:off x="548640" y="1179575"/>
            <a:ext cx="11073384"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With Background">
    <p:spTree>
      <p:nvGrpSpPr>
        <p:cNvPr id="1" name=""/>
        <p:cNvGrpSpPr/>
        <p:nvPr/>
      </p:nvGrpSpPr>
      <p:grpSpPr>
        <a:xfrm>
          <a:off x="0" y="0"/>
          <a:ext cx="0" cy="0"/>
          <a:chOff x="0" y="0"/>
          <a:chExt cx="0" cy="0"/>
        </a:xfrm>
      </p:grpSpPr>
      <p:sp>
        <p:nvSpPr>
          <p:cNvPr id="15" name="Footer Placeholder 14"/>
          <p:cNvSpPr>
            <a:spLocks noGrp="1"/>
          </p:cNvSpPr>
          <p:nvPr>
            <p:ph type="ftr" sz="quarter" idx="10"/>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0"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6" name="Content Placeholder 2"/>
          <p:cNvSpPr>
            <a:spLocks noGrp="1"/>
          </p:cNvSpPr>
          <p:nvPr>
            <p:ph sz="half" idx="1"/>
          </p:nvPr>
        </p:nvSpPr>
        <p:spPr bwMode="gray">
          <a:xfrm>
            <a:off x="548640" y="1179575"/>
            <a:ext cx="11073384" cy="5211699"/>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showMasterSp="0" userDrawn="1">
  <p:cSld name="Title with Subtitle Content - No Background">
    <p:bg>
      <p:bgPr>
        <a:solidFill>
          <a:schemeClr val="bg1"/>
        </a:solidFill>
        <a:effectLst/>
      </p:bgPr>
    </p:bg>
    <p:spTree>
      <p:nvGrpSpPr>
        <p:cNvPr id="1" name=""/>
        <p:cNvGrpSpPr/>
        <p:nvPr/>
      </p:nvGrpSpPr>
      <p:grpSpPr>
        <a:xfrm>
          <a:off x="0" y="0"/>
          <a:ext cx="0" cy="0"/>
          <a:chOff x="0" y="0"/>
          <a:chExt cx="0" cy="0"/>
        </a:xfrm>
      </p:grpSpPr>
      <p:sp>
        <p:nvSpPr>
          <p:cNvPr id="22" name="Content Placeholder 2"/>
          <p:cNvSpPr>
            <a:spLocks noGrp="1"/>
          </p:cNvSpPr>
          <p:nvPr>
            <p:ph sz="half" idx="1"/>
          </p:nvPr>
        </p:nvSpPr>
        <p:spPr bwMode="gray">
          <a:xfrm>
            <a:off x="548640" y="1591056"/>
            <a:ext cx="11073384"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23" name="Text Placeholder 2"/>
          <p:cNvSpPr>
            <a:spLocks noGrp="1"/>
          </p:cNvSpPr>
          <p:nvPr>
            <p:ph type="body" idx="10"/>
          </p:nvPr>
        </p:nvSpPr>
        <p:spPr bwMode="gray">
          <a:xfrm>
            <a:off x="557784" y="914400"/>
            <a:ext cx="11073384"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4" name="Rectangle 13"/>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2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with Subtitle Content - With Background">
    <p:bg>
      <p:bgPr>
        <a:solidFill>
          <a:schemeClr val="bg1"/>
        </a:solidFill>
        <a:effectLst/>
      </p:bgPr>
    </p:bg>
    <p:spTree>
      <p:nvGrpSpPr>
        <p:cNvPr id="1" name=""/>
        <p:cNvGrpSpPr/>
        <p:nvPr/>
      </p:nvGrpSpPr>
      <p:grpSpPr>
        <a:xfrm>
          <a:off x="0" y="0"/>
          <a:ext cx="0" cy="0"/>
          <a:chOff x="0" y="0"/>
          <a:chExt cx="0" cy="0"/>
        </a:xfrm>
      </p:grpSpPr>
      <p:sp>
        <p:nvSpPr>
          <p:cNvPr id="15" name="Footer Placeholder 14"/>
          <p:cNvSpPr>
            <a:spLocks noGrp="1"/>
          </p:cNvSpPr>
          <p:nvPr>
            <p:ph type="ftr" sz="quarter" idx="11"/>
          </p:nvPr>
        </p:nvSpPr>
        <p:spPr/>
        <p:txBody>
          <a:body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11" name="Title 28"/>
          <p:cNvSpPr>
            <a:spLocks noGrp="1"/>
          </p:cNvSpPr>
          <p:nvPr>
            <p:ph type="title" hasCustomPrompt="1"/>
          </p:nvPr>
        </p:nvSpPr>
        <p:spPr bwMode="gray">
          <a:xfrm>
            <a:off x="548640" y="274320"/>
            <a:ext cx="11073384"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en-US" dirty="0"/>
              <a:t>Click To Edit Master Title</a:t>
            </a:r>
            <a:endParaRPr lang="en-US" dirty="0"/>
          </a:p>
        </p:txBody>
      </p:sp>
      <p:sp>
        <p:nvSpPr>
          <p:cNvPr id="12" name="Freeform 5"/>
          <p:cNvSpPr>
            <a:spLocks noChangeAspect="1" noEditPoints="1"/>
          </p:cNvSpPr>
          <p:nvPr userDrawn="1"/>
        </p:nvSpPr>
        <p:spPr bwMode="black">
          <a:xfrm>
            <a:off x="205354" y="423406"/>
            <a:ext cx="200587" cy="200587"/>
          </a:xfrm>
          <a:custGeom>
            <a:avLst/>
            <a:gdLst>
              <a:gd name="T0" fmla="*/ 684 w 1368"/>
              <a:gd name="T1" fmla="*/ 0 h 1368"/>
              <a:gd name="T2" fmla="*/ 0 w 1368"/>
              <a:gd name="T3" fmla="*/ 684 h 1368"/>
              <a:gd name="T4" fmla="*/ 684 w 1368"/>
              <a:gd name="T5" fmla="*/ 1368 h 1368"/>
              <a:gd name="T6" fmla="*/ 1368 w 1368"/>
              <a:gd name="T7" fmla="*/ 684 h 1368"/>
              <a:gd name="T8" fmla="*/ 684 w 1368"/>
              <a:gd name="T9" fmla="*/ 0 h 1368"/>
              <a:gd name="T10" fmla="*/ 1068 w 1368"/>
              <a:gd name="T11" fmla="*/ 698 h 1368"/>
              <a:gd name="T12" fmla="*/ 973 w 1368"/>
              <a:gd name="T13" fmla="*/ 793 h 1368"/>
              <a:gd name="T14" fmla="*/ 793 w 1368"/>
              <a:gd name="T15" fmla="*/ 793 h 1368"/>
              <a:gd name="T16" fmla="*/ 793 w 1368"/>
              <a:gd name="T17" fmla="*/ 973 h 1368"/>
              <a:gd name="T18" fmla="*/ 698 w 1368"/>
              <a:gd name="T19" fmla="*/ 1068 h 1368"/>
              <a:gd name="T20" fmla="*/ 670 w 1368"/>
              <a:gd name="T21" fmla="*/ 1068 h 1368"/>
              <a:gd name="T22" fmla="*/ 576 w 1368"/>
              <a:gd name="T23" fmla="*/ 973 h 1368"/>
              <a:gd name="T24" fmla="*/ 576 w 1368"/>
              <a:gd name="T25" fmla="*/ 793 h 1368"/>
              <a:gd name="T26" fmla="*/ 396 w 1368"/>
              <a:gd name="T27" fmla="*/ 793 h 1368"/>
              <a:gd name="T28" fmla="*/ 301 w 1368"/>
              <a:gd name="T29" fmla="*/ 698 h 1368"/>
              <a:gd name="T30" fmla="*/ 301 w 1368"/>
              <a:gd name="T31" fmla="*/ 671 h 1368"/>
              <a:gd name="T32" fmla="*/ 396 w 1368"/>
              <a:gd name="T33" fmla="*/ 576 h 1368"/>
              <a:gd name="T34" fmla="*/ 576 w 1368"/>
              <a:gd name="T35" fmla="*/ 576 h 1368"/>
              <a:gd name="T36" fmla="*/ 576 w 1368"/>
              <a:gd name="T37" fmla="*/ 396 h 1368"/>
              <a:gd name="T38" fmla="*/ 670 w 1368"/>
              <a:gd name="T39" fmla="*/ 301 h 1368"/>
              <a:gd name="T40" fmla="*/ 698 w 1368"/>
              <a:gd name="T41" fmla="*/ 301 h 1368"/>
              <a:gd name="T42" fmla="*/ 793 w 1368"/>
              <a:gd name="T43" fmla="*/ 396 h 1368"/>
              <a:gd name="T44" fmla="*/ 793 w 1368"/>
              <a:gd name="T45" fmla="*/ 576 h 1368"/>
              <a:gd name="T46" fmla="*/ 973 w 1368"/>
              <a:gd name="T47" fmla="*/ 576 h 1368"/>
              <a:gd name="T48" fmla="*/ 1068 w 1368"/>
              <a:gd name="T49" fmla="*/ 671 h 1368"/>
              <a:gd name="T50" fmla="*/ 1068 w 1368"/>
              <a:gd name="T51" fmla="*/ 698 h 1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68" h="1368">
                <a:moveTo>
                  <a:pt x="684" y="0"/>
                </a:moveTo>
                <a:cubicBezTo>
                  <a:pt x="307" y="0"/>
                  <a:pt x="0" y="307"/>
                  <a:pt x="0" y="684"/>
                </a:cubicBezTo>
                <a:cubicBezTo>
                  <a:pt x="0" y="1062"/>
                  <a:pt x="307" y="1368"/>
                  <a:pt x="684" y="1368"/>
                </a:cubicBezTo>
                <a:cubicBezTo>
                  <a:pt x="1062" y="1368"/>
                  <a:pt x="1368" y="1062"/>
                  <a:pt x="1368" y="684"/>
                </a:cubicBezTo>
                <a:cubicBezTo>
                  <a:pt x="1368" y="307"/>
                  <a:pt x="1062" y="0"/>
                  <a:pt x="684" y="0"/>
                </a:cubicBezTo>
                <a:close/>
                <a:moveTo>
                  <a:pt x="1068" y="698"/>
                </a:moveTo>
                <a:cubicBezTo>
                  <a:pt x="1068" y="751"/>
                  <a:pt x="1025" y="793"/>
                  <a:pt x="973" y="793"/>
                </a:cubicBezTo>
                <a:cubicBezTo>
                  <a:pt x="793" y="793"/>
                  <a:pt x="793" y="793"/>
                  <a:pt x="793" y="793"/>
                </a:cubicBezTo>
                <a:cubicBezTo>
                  <a:pt x="793" y="973"/>
                  <a:pt x="793" y="973"/>
                  <a:pt x="793" y="973"/>
                </a:cubicBezTo>
                <a:cubicBezTo>
                  <a:pt x="793" y="1025"/>
                  <a:pt x="750" y="1068"/>
                  <a:pt x="698" y="1068"/>
                </a:cubicBezTo>
                <a:cubicBezTo>
                  <a:pt x="670" y="1068"/>
                  <a:pt x="670" y="1068"/>
                  <a:pt x="670" y="1068"/>
                </a:cubicBezTo>
                <a:cubicBezTo>
                  <a:pt x="618" y="1068"/>
                  <a:pt x="576" y="1025"/>
                  <a:pt x="576" y="973"/>
                </a:cubicBezTo>
                <a:cubicBezTo>
                  <a:pt x="576" y="793"/>
                  <a:pt x="576" y="793"/>
                  <a:pt x="576" y="793"/>
                </a:cubicBezTo>
                <a:cubicBezTo>
                  <a:pt x="396" y="793"/>
                  <a:pt x="396" y="793"/>
                  <a:pt x="396" y="793"/>
                </a:cubicBezTo>
                <a:cubicBezTo>
                  <a:pt x="344" y="793"/>
                  <a:pt x="301" y="751"/>
                  <a:pt x="301" y="698"/>
                </a:cubicBezTo>
                <a:cubicBezTo>
                  <a:pt x="301" y="671"/>
                  <a:pt x="301" y="671"/>
                  <a:pt x="301" y="671"/>
                </a:cubicBezTo>
                <a:cubicBezTo>
                  <a:pt x="301" y="618"/>
                  <a:pt x="344" y="576"/>
                  <a:pt x="396" y="576"/>
                </a:cubicBezTo>
                <a:cubicBezTo>
                  <a:pt x="576" y="576"/>
                  <a:pt x="576" y="576"/>
                  <a:pt x="576" y="576"/>
                </a:cubicBezTo>
                <a:cubicBezTo>
                  <a:pt x="576" y="396"/>
                  <a:pt x="576" y="396"/>
                  <a:pt x="576" y="396"/>
                </a:cubicBezTo>
                <a:cubicBezTo>
                  <a:pt x="576" y="344"/>
                  <a:pt x="618" y="301"/>
                  <a:pt x="670" y="301"/>
                </a:cubicBezTo>
                <a:cubicBezTo>
                  <a:pt x="698" y="301"/>
                  <a:pt x="698" y="301"/>
                  <a:pt x="698" y="301"/>
                </a:cubicBezTo>
                <a:cubicBezTo>
                  <a:pt x="750" y="301"/>
                  <a:pt x="793" y="344"/>
                  <a:pt x="793" y="396"/>
                </a:cubicBezTo>
                <a:cubicBezTo>
                  <a:pt x="793" y="576"/>
                  <a:pt x="793" y="576"/>
                  <a:pt x="793" y="576"/>
                </a:cubicBezTo>
                <a:cubicBezTo>
                  <a:pt x="973" y="576"/>
                  <a:pt x="973" y="576"/>
                  <a:pt x="973" y="576"/>
                </a:cubicBezTo>
                <a:cubicBezTo>
                  <a:pt x="1025" y="576"/>
                  <a:pt x="1068" y="618"/>
                  <a:pt x="1068" y="671"/>
                </a:cubicBezTo>
                <a:lnTo>
                  <a:pt x="1068" y="698"/>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19" name="Text Placeholder 2"/>
          <p:cNvSpPr>
            <a:spLocks noGrp="1"/>
          </p:cNvSpPr>
          <p:nvPr>
            <p:ph type="body" idx="10"/>
          </p:nvPr>
        </p:nvSpPr>
        <p:spPr bwMode="gray">
          <a:xfrm>
            <a:off x="557784" y="914400"/>
            <a:ext cx="11073384" cy="292608"/>
          </a:xfrm>
          <a:prstGeom prst="rect">
            <a:avLst/>
          </a:prstGeom>
        </p:spPr>
        <p:txBody>
          <a:bodyPr lIns="0" tIns="0" rIns="0" bIns="0" anchor="ctr" anchorCtr="0">
            <a:normAutofit/>
          </a:bodyPr>
          <a:lstStyle>
            <a:lvl1pPr marL="0" indent="0">
              <a:buNone/>
              <a:defRPr sz="2400" b="0">
                <a:solidFill>
                  <a:schemeClr val="tx1"/>
                </a:solidFill>
                <a:latin typeface="Arial" panose="020B0604020202020204" pitchFamily="34" charset="0"/>
                <a:cs typeface="Arial" panose="020B0604020202020204" pitchFamily="34" charset="0"/>
              </a:defRPr>
            </a:lvl1pPr>
            <a:lvl2pPr marL="609600" indent="0">
              <a:buNone/>
              <a:defRPr sz="2700" b="1"/>
            </a:lvl2pPr>
            <a:lvl3pPr marL="1219200" indent="0">
              <a:buNone/>
              <a:defRPr sz="2400" b="1"/>
            </a:lvl3pPr>
            <a:lvl4pPr marL="1828165" indent="0">
              <a:buNone/>
              <a:defRPr sz="2100" b="1"/>
            </a:lvl4pPr>
            <a:lvl5pPr marL="2437765" indent="0">
              <a:buNone/>
              <a:defRPr sz="2100" b="1"/>
            </a:lvl5pPr>
            <a:lvl6pPr marL="3047365" indent="0">
              <a:buNone/>
              <a:defRPr sz="2100" b="1"/>
            </a:lvl6pPr>
            <a:lvl7pPr marL="3656965" indent="0">
              <a:buNone/>
              <a:defRPr sz="2100" b="1"/>
            </a:lvl7pPr>
            <a:lvl8pPr marL="4266565" indent="0">
              <a:buNone/>
              <a:defRPr sz="2100" b="1"/>
            </a:lvl8pPr>
            <a:lvl9pPr marL="4876165" indent="0">
              <a:buNone/>
              <a:defRPr sz="2100" b="1"/>
            </a:lvl9pPr>
          </a:lstStyle>
          <a:p>
            <a:pPr lvl="0"/>
            <a:r>
              <a:rPr lang="en-US"/>
              <a:t>Click to edit Master text styles</a:t>
            </a:r>
            <a:endParaRPr lang="en-US"/>
          </a:p>
        </p:txBody>
      </p:sp>
      <p:sp>
        <p:nvSpPr>
          <p:cNvPr id="21" name="Content Placeholder 2"/>
          <p:cNvSpPr>
            <a:spLocks noGrp="1"/>
          </p:cNvSpPr>
          <p:nvPr>
            <p:ph sz="half" idx="1"/>
          </p:nvPr>
        </p:nvSpPr>
        <p:spPr bwMode="gray">
          <a:xfrm>
            <a:off x="557784" y="1591056"/>
            <a:ext cx="11064240" cy="4798202"/>
          </a:xfrm>
          <a:prstGeom prst="rect">
            <a:avLst/>
          </a:prstGeom>
        </p:spPr>
        <p:txBody>
          <a:bodyPr lIns="0" tIns="0" rIns="0" bIns="0"/>
          <a:lstStyle>
            <a:lvl1pPr marL="171450" indent="-171450">
              <a:lnSpc>
                <a:spcPct val="90000"/>
              </a:lnSpc>
              <a:spcBef>
                <a:spcPts val="500"/>
              </a:spcBef>
              <a:buClrTx/>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1pPr>
            <a:lvl2pPr marL="609600" indent="-228600">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8356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3pPr>
            <a:lvl4pPr marL="1146810" indent="-15684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4pPr>
            <a:lvl5pPr marL="1445260" indent="-150495">
              <a:lnSpc>
                <a:spcPct val="90000"/>
              </a:lnSpc>
              <a:spcBef>
                <a:spcPts val="500"/>
              </a:spcBef>
              <a:buClrTx/>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5pPr>
            <a:lvl6pPr>
              <a:defRPr sz="2400"/>
            </a:lvl6pPr>
            <a:lvl7pPr>
              <a:defRPr sz="2400"/>
            </a:lvl7pPr>
            <a:lvl8pPr>
              <a:defRPr sz="2400"/>
            </a:lvl8pPr>
            <a:lvl9pPr>
              <a:defRPr sz="2400"/>
            </a:lvl9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23.png"/><Relationship Id="rId25" Type="http://schemas.openxmlformats.org/officeDocument/2006/relationships/image" Target="../media/image26.jpeg"/><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1" y="893"/>
            <a:ext cx="12190415" cy="6857107"/>
          </a:xfrm>
          <a:prstGeom prst="rect">
            <a:avLst/>
          </a:prstGeom>
        </p:spPr>
      </p:pic>
      <p:sp>
        <p:nvSpPr>
          <p:cNvPr id="4" name="Footer Placeholder 3"/>
          <p:cNvSpPr>
            <a:spLocks noGrp="1"/>
          </p:cNvSpPr>
          <p:nvPr>
            <p:ph type="ftr" sz="quarter" idx="3"/>
          </p:nvPr>
        </p:nvSpPr>
        <p:spPr>
          <a:xfrm>
            <a:off x="548640" y="6473952"/>
            <a:ext cx="2413343" cy="153888"/>
          </a:xfrm>
          <a:prstGeom prst="rect">
            <a:avLst/>
          </a:prstGeom>
        </p:spPr>
        <p:txBody>
          <a:bodyPr vert="horz" wrap="square" lIns="0" tIns="0" rIns="0" bIns="0" rtlCol="0" anchor="ctr">
            <a:spAutoFit/>
          </a:bodyPr>
          <a:lstStyle>
            <a:lvl1pPr marL="0" marR="0" indent="0" algn="l" defTabSz="1219200" rtl="0" eaLnBrk="1" fontAlgn="auto" latinLnBrk="0" hangingPunct="1">
              <a:lnSpc>
                <a:spcPct val="100000"/>
              </a:lnSpc>
              <a:spcBef>
                <a:spcPts val="0"/>
              </a:spcBef>
              <a:spcAft>
                <a:spcPts val="0"/>
              </a:spcAft>
              <a:buClrTx/>
              <a:buSzTx/>
              <a:buFontTx/>
              <a:buNone/>
              <a:defRPr sz="1200" cap="none">
                <a:solidFill>
                  <a:schemeClr val="tx1">
                    <a:tint val="75000"/>
                  </a:schemeClr>
                </a:solidFill>
              </a:defRPr>
            </a:lvl1pPr>
          </a:lstStyle>
          <a:p>
            <a:r>
              <a:rPr lang="en-US" sz="1000">
                <a:solidFill>
                  <a:srgbClr val="939598"/>
                </a:solidFill>
                <a:cs typeface="Arial" panose="020B0604020202020204" pitchFamily="34" charset="0"/>
              </a:rPr>
              <a:t>2015 Lenovo Internal. All rights reserved.</a:t>
            </a:r>
            <a:endParaRPr lang="en-US" sz="1000" dirty="0">
              <a:solidFill>
                <a:srgbClr val="939598"/>
              </a:solidFill>
              <a:cs typeface="Arial" panose="020B0604020202020204" pitchFamily="34" charset="0"/>
            </a:endParaRPr>
          </a:p>
        </p:txBody>
      </p:sp>
      <p:sp>
        <p:nvSpPr>
          <p:cNvPr id="7" name="Rectangle 6"/>
          <p:cNvSpPr/>
          <p:nvPr userDrawn="1"/>
        </p:nvSpPr>
        <p:spPr bwMode="gray">
          <a:xfrm>
            <a:off x="11748699" y="6395714"/>
            <a:ext cx="443301" cy="322249"/>
          </a:xfrm>
          <a:prstGeom prst="rect">
            <a:avLst/>
          </a:prstGeom>
          <a:solidFill>
            <a:schemeClr val="tx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slide number"/>
          <p:cNvSpPr txBox="1"/>
          <p:nvPr userDrawn="1"/>
        </p:nvSpPr>
        <p:spPr bwMode="white">
          <a:xfrm>
            <a:off x="11748699" y="6389258"/>
            <a:ext cx="450345" cy="246221"/>
          </a:xfrm>
          <a:prstGeom prst="rect">
            <a:avLst/>
          </a:prstGeom>
        </p:spPr>
        <p:txBody>
          <a:bodyPr vert="horz" lIns="0" tIns="0" rIns="0" bIns="0" rtlCol="0" anchor="b"/>
          <a:lstStyle>
            <a:defPPr>
              <a:defRPr lang="en-US"/>
            </a:defPPr>
            <a:lvl1pPr algn="ctr">
              <a:defRPr sz="1000">
                <a:solidFill>
                  <a:schemeClr val="bg1"/>
                </a:solidFill>
              </a:defRPr>
            </a:lvl1pPr>
          </a:lstStyle>
          <a:p>
            <a:pPr lvl="0" algn="ctr"/>
            <a:fld id="{6EA5B71A-1B18-4E34-A48F-65DC4937AA99}" type="slidenum">
              <a:rPr lang="en-US" smtClean="0"/>
            </a:fld>
            <a:endParaRPr lang="en-US" dirty="0"/>
          </a:p>
        </p:txBody>
      </p:sp>
      <p:pic>
        <p:nvPicPr>
          <p:cNvPr id="10" name="Picture 9"/>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16200000">
            <a:off x="11304982" y="5505441"/>
            <a:ext cx="1330737" cy="44330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dt="0"/>
  <p:txStyles>
    <p:titleStyle>
      <a:lvl1pPr algn="ctr" defTabSz="1219200" rtl="0" eaLnBrk="1" latinLnBrk="0" hangingPunct="1">
        <a:spcBef>
          <a:spcPct val="0"/>
        </a:spcBef>
        <a:buNone/>
        <a:defRPr sz="4300" kern="1200" cap="all" baseline="0">
          <a:solidFill>
            <a:schemeClr val="tx1"/>
          </a:solidFill>
          <a:latin typeface="Arial" panose="020B0604020202020204" pitchFamily="34" charset="0"/>
          <a:ea typeface="+mj-ea"/>
          <a:cs typeface="Arial" panose="020B0604020202020204" pitchFamily="34" charset="0"/>
        </a:defRPr>
      </a:lvl1pPr>
    </p:titleStyle>
    <p:bodyStyle>
      <a:lvl1pPr marL="457200" indent="-457200" algn="l" defTabSz="1219200" rtl="0" eaLnBrk="1" latinLnBrk="0" hangingPunct="1">
        <a:spcBef>
          <a:spcPct val="20000"/>
        </a:spcBef>
        <a:buClr>
          <a:schemeClr val="tx2"/>
        </a:buClr>
        <a:buFont typeface="Wingdings" panose="05000000000000000000" pitchFamily="2" charset="2"/>
        <a:buChar char="§"/>
        <a:defRPr sz="4300" kern="1200">
          <a:solidFill>
            <a:schemeClr val="tx1"/>
          </a:solidFill>
          <a:latin typeface="Arial" panose="020B0604020202020204" pitchFamily="34" charset="0"/>
          <a:ea typeface="+mn-ea"/>
          <a:cs typeface="Arial" panose="020B0604020202020204" pitchFamily="34" charset="0"/>
        </a:defRPr>
      </a:lvl1pPr>
      <a:lvl2pPr marL="990600" indent="-381000" algn="l" defTabSz="1219200" rtl="0" eaLnBrk="1" latinLnBrk="0" hangingPunct="1">
        <a:spcBef>
          <a:spcPct val="20000"/>
        </a:spcBef>
        <a:buClr>
          <a:schemeClr val="tx2"/>
        </a:buClr>
        <a:buFont typeface="Wingdings" panose="05000000000000000000" pitchFamily="2" charset="2"/>
        <a:buChar char="§"/>
        <a:defRPr sz="3700" kern="1200">
          <a:solidFill>
            <a:schemeClr val="tx1"/>
          </a:solidFill>
          <a:latin typeface="Arial" panose="020B0604020202020204" pitchFamily="34" charset="0"/>
          <a:ea typeface="+mn-ea"/>
          <a:cs typeface="Arial" panose="020B0604020202020204" pitchFamily="34" charset="0"/>
        </a:defRPr>
      </a:lvl2pPr>
      <a:lvl3pPr marL="1524000" indent="-304800" algn="l" defTabSz="1219200" rtl="0" eaLnBrk="1" latinLnBrk="0" hangingPunct="1">
        <a:spcBef>
          <a:spcPct val="20000"/>
        </a:spcBef>
        <a:buClr>
          <a:schemeClr val="tx2"/>
        </a:buClr>
        <a:buFont typeface="Wingdings" panose="05000000000000000000" pitchFamily="2" charset="2"/>
        <a:buChar char="§"/>
        <a:defRPr sz="3200" kern="1200">
          <a:solidFill>
            <a:schemeClr val="tx1"/>
          </a:solidFill>
          <a:latin typeface="Arial" panose="020B0604020202020204" pitchFamily="34" charset="0"/>
          <a:ea typeface="+mn-ea"/>
          <a:cs typeface="Arial" panose="020B0604020202020204" pitchFamily="34" charset="0"/>
        </a:defRPr>
      </a:lvl3pPr>
      <a:lvl4pPr marL="21329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4pPr>
      <a:lvl5pPr marL="2742565" indent="-304800" algn="l" defTabSz="1219200" rtl="0" eaLnBrk="1" latinLnBrk="0" hangingPunct="1">
        <a:spcBef>
          <a:spcPct val="20000"/>
        </a:spcBef>
        <a:buClr>
          <a:schemeClr val="tx2"/>
        </a:buClr>
        <a:buFont typeface="Wingdings" panose="05000000000000000000" pitchFamily="2" charset="2"/>
        <a:buChar char="§"/>
        <a:defRPr sz="2700" kern="1200">
          <a:solidFill>
            <a:schemeClr val="tx1"/>
          </a:solidFill>
          <a:latin typeface="Arial" panose="020B0604020202020204" pitchFamily="34" charset="0"/>
          <a:ea typeface="+mn-ea"/>
          <a:cs typeface="Arial" panose="020B0604020202020204" pitchFamily="34" charset="0"/>
        </a:defRPr>
      </a:lvl5pPr>
      <a:lvl6pPr marL="33521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17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13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0965"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165" algn="l" defTabSz="1219200" rtl="0" eaLnBrk="1" latinLnBrk="0" hangingPunct="1">
        <a:defRPr sz="2400" kern="1200">
          <a:solidFill>
            <a:schemeClr val="tx1"/>
          </a:solidFill>
          <a:latin typeface="+mn-lt"/>
          <a:ea typeface="+mn-ea"/>
          <a:cs typeface="+mn-cs"/>
        </a:defRPr>
      </a:lvl4pPr>
      <a:lvl5pPr marL="2437765" algn="l" defTabSz="1219200" rtl="0" eaLnBrk="1" latinLnBrk="0" hangingPunct="1">
        <a:defRPr sz="2400" kern="1200">
          <a:solidFill>
            <a:schemeClr val="tx1"/>
          </a:solidFill>
          <a:latin typeface="+mn-lt"/>
          <a:ea typeface="+mn-ea"/>
          <a:cs typeface="+mn-cs"/>
        </a:defRPr>
      </a:lvl5pPr>
      <a:lvl6pPr marL="3047365" algn="l" defTabSz="1219200" rtl="0" eaLnBrk="1" latinLnBrk="0" hangingPunct="1">
        <a:defRPr sz="2400" kern="1200">
          <a:solidFill>
            <a:schemeClr val="tx1"/>
          </a:solidFill>
          <a:latin typeface="+mn-lt"/>
          <a:ea typeface="+mn-ea"/>
          <a:cs typeface="+mn-cs"/>
        </a:defRPr>
      </a:lvl6pPr>
      <a:lvl7pPr marL="3656965" algn="l" defTabSz="1219200" rtl="0" eaLnBrk="1" latinLnBrk="0" hangingPunct="1">
        <a:defRPr sz="2400" kern="1200">
          <a:solidFill>
            <a:schemeClr val="tx1"/>
          </a:solidFill>
          <a:latin typeface="+mn-lt"/>
          <a:ea typeface="+mn-ea"/>
          <a:cs typeface="+mn-cs"/>
        </a:defRPr>
      </a:lvl7pPr>
      <a:lvl8pPr marL="4266565" algn="l" defTabSz="1219200" rtl="0" eaLnBrk="1" latinLnBrk="0" hangingPunct="1">
        <a:defRPr sz="2400" kern="1200">
          <a:solidFill>
            <a:schemeClr val="tx1"/>
          </a:solidFill>
          <a:latin typeface="+mn-lt"/>
          <a:ea typeface="+mn-ea"/>
          <a:cs typeface="+mn-cs"/>
        </a:defRPr>
      </a:lvl8pPr>
      <a:lvl9pPr marL="487616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42.png"/><Relationship Id="rId7" Type="http://schemas.openxmlformats.org/officeDocument/2006/relationships/image" Target="../media/image41.jpeg"/><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0" Type="http://schemas.openxmlformats.org/officeDocument/2006/relationships/notesSlide" Target="../notesSlides/notesSlide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slideLayout" Target="../slideLayouts/slideLayout5.xml"/><Relationship Id="rId7" Type="http://schemas.openxmlformats.org/officeDocument/2006/relationships/tags" Target="../tags/tag17.xml"/><Relationship Id="rId6" Type="http://schemas.openxmlformats.org/officeDocument/2006/relationships/image" Target="../media/image44.jpeg"/><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5.xml"/><Relationship Id="rId2" Type="http://schemas.openxmlformats.org/officeDocument/2006/relationships/image" Target="../media/image46.png"/><Relationship Id="rId1" Type="http://schemas.openxmlformats.org/officeDocument/2006/relationships/image" Target="../media/image45.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5.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tags" Target="../tags/tag31.xml"/><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5.xml"/><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38.xml"/><Relationship Id="rId4" Type="http://schemas.openxmlformats.org/officeDocument/2006/relationships/image" Target="../media/image47.jpeg"/><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tags" Target="../tags/tag42.xml"/><Relationship Id="rId4" Type="http://schemas.openxmlformats.org/officeDocument/2006/relationships/image" Target="../media/image47.jpeg"/><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4.xml"/><Relationship Id="rId1" Type="http://schemas.openxmlformats.org/officeDocument/2006/relationships/tags" Target="../tags/tag4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46.xml"/><Relationship Id="rId1" Type="http://schemas.openxmlformats.org/officeDocument/2006/relationships/tags" Target="../tags/tag4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0.png"/><Relationship Id="rId1"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2.png"/><Relationship Id="rId1"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5.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53.png"/><Relationship Id="rId1" Type="http://schemas.openxmlformats.org/officeDocument/2006/relationships/tags" Target="../tags/tag47.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tags" Target="../tags/tag49.xml"/><Relationship Id="rId1" Type="http://schemas.openxmlformats.org/officeDocument/2006/relationships/tags" Target="../tags/tag4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6.png"/><Relationship Id="rId1"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0.xml"/><Relationship Id="rId1"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5.xml"/><Relationship Id="rId2" Type="http://schemas.openxmlformats.org/officeDocument/2006/relationships/tags" Target="../tags/tag52.xml"/><Relationship Id="rId1" Type="http://schemas.openxmlformats.org/officeDocument/2006/relationships/tags" Target="../tags/tag5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xml"/><Relationship Id="rId1"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2.png"/><Relationship Id="rId1" Type="http://schemas.openxmlformats.org/officeDocument/2006/relationships/image" Target="../media/image6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tags" Target="../tags/tag54.xml"/><Relationship Id="rId1" Type="http://schemas.openxmlformats.org/officeDocument/2006/relationships/tags" Target="../tags/tag53.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5.png"/><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7.png"/><Relationship Id="rId1"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tags" Target="../tags/tag56.xml"/><Relationship Id="rId1" Type="http://schemas.openxmlformats.org/officeDocument/2006/relationships/tags" Target="../tags/tag55.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9.png"/><Relationship Id="rId1"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xml"/><Relationship Id="rId1" Type="http://schemas.openxmlformats.org/officeDocument/2006/relationships/image" Target="../media/image37.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57.xml"/><Relationship Id="rId2" Type="http://schemas.openxmlformats.org/officeDocument/2006/relationships/image" Target="../media/image71.png"/><Relationship Id="rId1"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3.png"/></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5.xml"/><Relationship Id="rId7" Type="http://schemas.openxmlformats.org/officeDocument/2006/relationships/tags" Target="../tags/tag63.xml"/><Relationship Id="rId6" Type="http://schemas.openxmlformats.org/officeDocument/2006/relationships/image" Target="../media/image74.png"/><Relationship Id="rId5" Type="http://schemas.openxmlformats.org/officeDocument/2006/relationships/tags" Target="../tags/tag62.xml"/><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4.xml"/><Relationship Id="rId2" Type="http://schemas.openxmlformats.org/officeDocument/2006/relationships/image" Target="../media/image76.png"/><Relationship Id="rId1" Type="http://schemas.openxmlformats.org/officeDocument/2006/relationships/image" Target="../media/image75.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5.xml"/><Relationship Id="rId2" Type="http://schemas.openxmlformats.org/officeDocument/2006/relationships/image" Target="../media/image78.png"/><Relationship Id="rId1" Type="http://schemas.openxmlformats.org/officeDocument/2006/relationships/image" Target="../media/image77.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6.xml"/><Relationship Id="rId2" Type="http://schemas.openxmlformats.org/officeDocument/2006/relationships/image" Target="../media/image79.png"/><Relationship Id="rId1" Type="http://schemas.openxmlformats.org/officeDocument/2006/relationships/image" Target="../media/image77.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67.xml"/><Relationship Id="rId2" Type="http://schemas.openxmlformats.org/officeDocument/2006/relationships/image" Target="../media/image80.png"/><Relationship Id="rId1" Type="http://schemas.openxmlformats.org/officeDocument/2006/relationships/image" Target="../media/image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image" Target="../media/image3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bwMode="gray">
          <a:xfrm>
            <a:off x="548783" y="2048256"/>
            <a:ext cx="8725648" cy="1581912"/>
          </a:xfrm>
          <a:prstGeom prst="rect">
            <a:avLst/>
          </a:prstGeom>
        </p:spPr>
        <p:txBody>
          <a:bodyPr lIns="0" tIns="60949" rIns="121899" bIns="60949" anchor="b" anchorCtr="0"/>
          <a:lstStyle>
            <a:lvl1pPr marL="0" algn="l" defTabSz="1219200" rtl="0" eaLnBrk="1" latinLnBrk="0" hangingPunct="1">
              <a:lnSpc>
                <a:spcPts val="5800"/>
              </a:lnSpc>
              <a:spcBef>
                <a:spcPct val="0"/>
              </a:spcBef>
              <a:buNone/>
              <a:defRPr lang="en-US" sz="6000" b="0" kern="1200" cap="none" spc="0" baseline="0" dirty="0">
                <a:solidFill>
                  <a:schemeClr val="tx1"/>
                </a:solidFill>
                <a:latin typeface="Arial" panose="020B0604020202020204" pitchFamily="34" charset="0"/>
                <a:ea typeface="+mn-ea"/>
                <a:cs typeface="Arial" panose="020B0604020202020204" pitchFamily="34" charset="0"/>
              </a:defRPr>
            </a:lvl1pPr>
          </a:lstStyle>
          <a:p>
            <a:pPr>
              <a:lnSpc>
                <a:spcPts val="6400"/>
              </a:lnSpc>
            </a:pPr>
            <a:r>
              <a:rPr lang="zh-CN" altLang="en-US" sz="5400" b="1" dirty="0">
                <a:ea typeface="微软雅黑" panose="020B0503020204020204" pitchFamily="34" charset="-122"/>
              </a:rPr>
              <a:t>数据解析</a:t>
            </a:r>
            <a:endParaRPr lang="zh-CN" altLang="en-US" sz="5400" b="1" dirty="0">
              <a:ea typeface="微软雅黑" panose="020B0503020204020204" pitchFamily="34" charset="-122"/>
            </a:endParaRPr>
          </a:p>
        </p:txBody>
      </p:sp>
      <p:sp>
        <p:nvSpPr>
          <p:cNvPr id="9" name="Subtitle 4"/>
          <p:cNvSpPr txBox="1"/>
          <p:nvPr/>
        </p:nvSpPr>
        <p:spPr bwMode="gray">
          <a:xfrm>
            <a:off x="548783" y="4059936"/>
            <a:ext cx="8716502" cy="457200"/>
          </a:xfrm>
          <a:prstGeom prst="rect">
            <a:avLst/>
          </a:prstGeom>
        </p:spPr>
        <p:txBody>
          <a:bodyPr lIns="0" tIns="0" rIns="0" bIns="0" anchor="b" anchorCtr="0"/>
          <a:lstStyle>
            <a:lvl1pPr marL="0" indent="0" algn="l" defTabSz="1219200" rtl="0" eaLnBrk="1" latinLnBrk="0" hangingPunct="1">
              <a:lnSpc>
                <a:spcPct val="90000"/>
              </a:lnSpc>
              <a:spcBef>
                <a:spcPct val="0"/>
              </a:spcBef>
              <a:buClr>
                <a:schemeClr val="tx2"/>
              </a:buClr>
              <a:buFont typeface="Wingdings" panose="05000000000000000000" pitchFamily="2" charset="2"/>
              <a:buNone/>
              <a:defRPr lang="en-US" sz="2400" b="0" kern="1200" cap="none" spc="0" baseline="0" dirty="0">
                <a:solidFill>
                  <a:schemeClr val="tx1"/>
                </a:solidFill>
                <a:latin typeface="Arial" panose="020B0604020202020204" pitchFamily="34" charset="0"/>
                <a:ea typeface="+mn-ea"/>
                <a:cs typeface="Arial" panose="020B0604020202020204" pitchFamily="34" charset="0"/>
              </a:defRPr>
            </a:lvl1pPr>
            <a:lvl2pPr marL="609600" indent="0" algn="ctr" defTabSz="1219200" rtl="0" eaLnBrk="1" latinLnBrk="0" hangingPunct="1">
              <a:spcBef>
                <a:spcPct val="20000"/>
              </a:spcBef>
              <a:buClr>
                <a:schemeClr val="tx2"/>
              </a:buClr>
              <a:buFont typeface="Wingdings" panose="05000000000000000000" pitchFamily="2" charset="2"/>
              <a:buNone/>
              <a:defRPr sz="3700" kern="1200">
                <a:solidFill>
                  <a:schemeClr val="tx1">
                    <a:tint val="75000"/>
                  </a:schemeClr>
                </a:solidFill>
                <a:latin typeface="Arial" panose="020B0604020202020204" pitchFamily="34" charset="0"/>
                <a:ea typeface="+mn-ea"/>
                <a:cs typeface="Arial" panose="020B0604020202020204" pitchFamily="34" charset="0"/>
              </a:defRPr>
            </a:lvl2pPr>
            <a:lvl3pPr marL="1219200" indent="0" algn="ctr" defTabSz="1219200" rtl="0" eaLnBrk="1" latinLnBrk="0" hangingPunct="1">
              <a:spcBef>
                <a:spcPct val="20000"/>
              </a:spcBef>
              <a:buClr>
                <a:schemeClr val="tx2"/>
              </a:buClr>
              <a:buFont typeface="Wingdings" panose="05000000000000000000" pitchFamily="2" charset="2"/>
              <a:buNone/>
              <a:defRPr sz="3200" kern="1200">
                <a:solidFill>
                  <a:schemeClr val="tx1">
                    <a:tint val="75000"/>
                  </a:schemeClr>
                </a:solidFill>
                <a:latin typeface="Arial" panose="020B0604020202020204" pitchFamily="34" charset="0"/>
                <a:ea typeface="+mn-ea"/>
                <a:cs typeface="Arial" panose="020B0604020202020204" pitchFamily="34" charset="0"/>
              </a:defRPr>
            </a:lvl3pPr>
            <a:lvl4pPr marL="1828165" indent="0" algn="ctr" defTabSz="1219200" rtl="0" eaLnBrk="1" latinLnBrk="0" hangingPunct="1">
              <a:spcBef>
                <a:spcPct val="20000"/>
              </a:spcBef>
              <a:buClr>
                <a:schemeClr val="tx2"/>
              </a:buClr>
              <a:buFont typeface="Wingdings" panose="05000000000000000000" pitchFamily="2" charset="2"/>
              <a:buNone/>
              <a:defRPr sz="2700" kern="1200">
                <a:solidFill>
                  <a:schemeClr val="tx1">
                    <a:tint val="75000"/>
                  </a:schemeClr>
                </a:solidFill>
                <a:latin typeface="Arial" panose="020B0604020202020204" pitchFamily="34" charset="0"/>
                <a:ea typeface="+mn-ea"/>
                <a:cs typeface="Arial" panose="020B0604020202020204" pitchFamily="34" charset="0"/>
              </a:defRPr>
            </a:lvl4pPr>
            <a:lvl5pPr marL="2437765" indent="0" algn="ctr" defTabSz="1219200" rtl="0" eaLnBrk="1" latinLnBrk="0" hangingPunct="1">
              <a:spcBef>
                <a:spcPct val="20000"/>
              </a:spcBef>
              <a:buClr>
                <a:schemeClr val="tx2"/>
              </a:buClr>
              <a:buFont typeface="Wingdings" panose="05000000000000000000" pitchFamily="2" charset="2"/>
              <a:buNone/>
              <a:defRPr sz="2700" kern="1200">
                <a:solidFill>
                  <a:schemeClr val="tx1">
                    <a:tint val="75000"/>
                  </a:schemeClr>
                </a:solidFill>
                <a:latin typeface="Arial" panose="020B0604020202020204" pitchFamily="34" charset="0"/>
                <a:ea typeface="+mn-ea"/>
                <a:cs typeface="Arial" panose="020B0604020202020204" pitchFamily="34" charset="0"/>
              </a:defRPr>
            </a:lvl5pPr>
            <a:lvl6pPr marL="3047365" indent="0" algn="ctr" defTabSz="1219200"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6pPr>
            <a:lvl7pPr marL="3656965" indent="0" algn="ctr" defTabSz="1219200"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7pPr>
            <a:lvl8pPr marL="4266565" indent="0" algn="ctr" defTabSz="1219200"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8pPr>
            <a:lvl9pPr marL="4876165" indent="0" algn="ctr" defTabSz="1219200" rtl="0" eaLnBrk="1" latinLnBrk="0" hangingPunct="1">
              <a:spcBef>
                <a:spcPct val="20000"/>
              </a:spcBef>
              <a:buFont typeface="Arial" panose="020B0604020202020204" pitchFamily="34" charset="0"/>
              <a:buNone/>
              <a:defRPr sz="2700" kern="1200">
                <a:solidFill>
                  <a:schemeClr val="tx1">
                    <a:tint val="75000"/>
                  </a:schemeClr>
                </a:solidFill>
                <a:latin typeface="+mn-lt"/>
                <a:ea typeface="+mn-ea"/>
                <a:cs typeface="+mn-cs"/>
              </a:defRPr>
            </a:lvl9pPr>
          </a:lstStyle>
          <a:p>
            <a:r>
              <a:rPr lang="zh-CN" altLang="en-US" dirty="0">
                <a:ea typeface="微软雅黑" panose="020B0503020204020204" pitchFamily="34" charset="-122"/>
              </a:rPr>
              <a:t>联想教育</a:t>
            </a:r>
            <a:endParaRPr lang="zh-CN" altLang="en-US" dirty="0">
              <a:solidFill>
                <a:schemeClr val="bg1">
                  <a:lumMod val="75000"/>
                </a:schemeClr>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a:ea typeface="微软雅黑" panose="020B0503020204020204" pitchFamily="34" charset="-122"/>
              </a:rPr>
              <a:t>如何使用</a:t>
            </a:r>
            <a:r>
              <a:rPr lang="zh-CN" altLang="en-US">
                <a:ea typeface="微软雅黑" panose="020B0503020204020204" pitchFamily="34" charset="-122"/>
                <a:sym typeface="+mn-ea"/>
              </a:rPr>
              <a:t>数据解析</a:t>
            </a:r>
            <a:endParaRPr lang="zh-CN" altLang="en-US" dirty="0">
              <a:ea typeface="微软雅黑" panose="020B0503020204020204" pitchFamily="34" charset="-122"/>
            </a:endParaRPr>
          </a:p>
        </p:txBody>
      </p:sp>
      <p:sp>
        <p:nvSpPr>
          <p:cNvPr id="6" name="MH_SubTitle_1"/>
          <p:cNvSpPr txBox="1">
            <a:spLocks noChangeArrowheads="1"/>
          </p:cNvSpPr>
          <p:nvPr>
            <p:custDataLst>
              <p:tags r:id="rId1"/>
            </p:custDataLst>
          </p:nvPr>
        </p:nvSpPr>
        <p:spPr bwMode="auto">
          <a:xfrm>
            <a:off x="1456525" y="2189108"/>
            <a:ext cx="2833224"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pPr>
            <a:r>
              <a:rPr lang="en-US" altLang="zh-CN" dirty="0">
                <a:solidFill>
                  <a:srgbClr val="E2231A"/>
                </a:solidFill>
                <a:latin typeface="微软雅黑" panose="020B0503020204020204" pitchFamily="34" charset="-122"/>
                <a:ea typeface="微软雅黑" panose="020B0503020204020204" pitchFamily="34" charset="-122"/>
              </a:rPr>
              <a:t>正则表达式</a:t>
            </a:r>
            <a:endParaRPr lang="en-US" altLang="zh-CN" dirty="0">
              <a:solidFill>
                <a:srgbClr val="E2231A"/>
              </a:solidFill>
              <a:latin typeface="微软雅黑" panose="020B0503020204020204" pitchFamily="34" charset="-122"/>
              <a:ea typeface="微软雅黑" panose="020B0503020204020204" pitchFamily="34" charset="-122"/>
            </a:endParaRPr>
          </a:p>
        </p:txBody>
      </p:sp>
      <p:sp>
        <p:nvSpPr>
          <p:cNvPr id="7" name="MH_Other_1"/>
          <p:cNvSpPr>
            <a:spLocks noEditPoints="1"/>
          </p:cNvSpPr>
          <p:nvPr>
            <p:custDataLst>
              <p:tags r:id="rId2"/>
            </p:custDataLst>
          </p:nvPr>
        </p:nvSpPr>
        <p:spPr bwMode="auto">
          <a:xfrm>
            <a:off x="978688" y="2201807"/>
            <a:ext cx="476250"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rgbClr val="E2231A"/>
          </a:solidFill>
          <a:ln w="9525">
            <a:noFill/>
            <a:round/>
          </a:ln>
        </p:spPr>
        <p:txBody>
          <a:bodyPr/>
          <a:lstStyle/>
          <a:p>
            <a:pPr>
              <a:lnSpc>
                <a:spcPct val="120000"/>
              </a:lnSpc>
            </a:pPr>
            <a:endParaRPr lang="zh-CN" altLang="en-US">
              <a:ea typeface="微软雅黑" panose="020B0503020204020204" pitchFamily="34" charset="-122"/>
            </a:endParaRPr>
          </a:p>
        </p:txBody>
      </p:sp>
      <p:sp>
        <p:nvSpPr>
          <p:cNvPr id="8" name="MH_SubTitle_2"/>
          <p:cNvSpPr txBox="1">
            <a:spLocks noChangeArrowheads="1"/>
          </p:cNvSpPr>
          <p:nvPr>
            <p:custDataLst>
              <p:tags r:id="rId3"/>
            </p:custDataLst>
          </p:nvPr>
        </p:nvSpPr>
        <p:spPr bwMode="auto">
          <a:xfrm>
            <a:off x="1447001" y="3054296"/>
            <a:ext cx="2835394"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pPr>
            <a:r>
              <a:rPr lang="en-US" altLang="zh-CN" dirty="0" err="1">
                <a:solidFill>
                  <a:srgbClr val="0070C0"/>
                </a:solidFill>
                <a:latin typeface="微软雅黑" panose="020B0503020204020204" pitchFamily="34" charset="-122"/>
                <a:ea typeface="微软雅黑" panose="020B0503020204020204" pitchFamily="34" charset="-122"/>
              </a:rPr>
              <a:t>xpath解析</a:t>
            </a:r>
            <a:endParaRPr lang="en-US" altLang="zh-CN" dirty="0" err="1">
              <a:solidFill>
                <a:srgbClr val="0070C0"/>
              </a:solidFill>
              <a:latin typeface="微软雅黑" panose="020B0503020204020204" pitchFamily="34" charset="-122"/>
              <a:ea typeface="微软雅黑" panose="020B0503020204020204" pitchFamily="34" charset="-122"/>
            </a:endParaRPr>
          </a:p>
        </p:txBody>
      </p:sp>
      <p:sp>
        <p:nvSpPr>
          <p:cNvPr id="9" name="MH_Other_2"/>
          <p:cNvSpPr>
            <a:spLocks noEditPoints="1"/>
          </p:cNvSpPr>
          <p:nvPr>
            <p:custDataLst>
              <p:tags r:id="rId4"/>
            </p:custDataLst>
          </p:nvPr>
        </p:nvSpPr>
        <p:spPr bwMode="auto">
          <a:xfrm>
            <a:off x="978688" y="3065407"/>
            <a:ext cx="476250" cy="476250"/>
          </a:xfrm>
          <a:custGeom>
            <a:avLst/>
            <a:gdLst>
              <a:gd name="T0" fmla="*/ 2147483646 w 127"/>
              <a:gd name="T1" fmla="*/ 2147483646 h 127"/>
              <a:gd name="T2" fmla="*/ 2147483646 w 127"/>
              <a:gd name="T3" fmla="*/ 2147483646 h 127"/>
              <a:gd name="T4" fmla="*/ 2147483646 w 127"/>
              <a:gd name="T5" fmla="*/ 2147483646 h 127"/>
              <a:gd name="T6" fmla="*/ 2147483646 w 127"/>
              <a:gd name="T7" fmla="*/ 2147483646 h 127"/>
              <a:gd name="T8" fmla="*/ 2147483646 w 127"/>
              <a:gd name="T9" fmla="*/ 2147483646 h 127"/>
              <a:gd name="T10" fmla="*/ 2147483646 w 127"/>
              <a:gd name="T11" fmla="*/ 2147483646 h 127"/>
              <a:gd name="T12" fmla="*/ 2147483646 w 127"/>
              <a:gd name="T13" fmla="*/ 2147483646 h 127"/>
              <a:gd name="T14" fmla="*/ 2147483646 w 127"/>
              <a:gd name="T15" fmla="*/ 2147483646 h 127"/>
              <a:gd name="T16" fmla="*/ 2147483646 w 127"/>
              <a:gd name="T17" fmla="*/ 2147483646 h 127"/>
              <a:gd name="T18" fmla="*/ 2147483646 w 127"/>
              <a:gd name="T19" fmla="*/ 2147483646 h 127"/>
              <a:gd name="T20" fmla="*/ 2147483646 w 127"/>
              <a:gd name="T21" fmla="*/ 2147483646 h 127"/>
              <a:gd name="T22" fmla="*/ 2147483646 w 127"/>
              <a:gd name="T23" fmla="*/ 2147483646 h 127"/>
              <a:gd name="T24" fmla="*/ 2147483646 w 127"/>
              <a:gd name="T25" fmla="*/ 2147483646 h 127"/>
              <a:gd name="T26" fmla="*/ 2147483646 w 127"/>
              <a:gd name="T27" fmla="*/ 2147483646 h 127"/>
              <a:gd name="T28" fmla="*/ 2147483646 w 127"/>
              <a:gd name="T29" fmla="*/ 2147483646 h 127"/>
              <a:gd name="T30" fmla="*/ 2147483646 w 127"/>
              <a:gd name="T31" fmla="*/ 2147483646 h 127"/>
              <a:gd name="T32" fmla="*/ 2147483646 w 127"/>
              <a:gd name="T33" fmla="*/ 2147483646 h 127"/>
              <a:gd name="T34" fmla="*/ 2147483646 w 127"/>
              <a:gd name="T35" fmla="*/ 2147483646 h 127"/>
              <a:gd name="T36" fmla="*/ 2147483646 w 127"/>
              <a:gd name="T37" fmla="*/ 2147483646 h 127"/>
              <a:gd name="T38" fmla="*/ 2147483646 w 127"/>
              <a:gd name="T39" fmla="*/ 2147483646 h 127"/>
              <a:gd name="T40" fmla="*/ 2147483646 w 127"/>
              <a:gd name="T41" fmla="*/ 2147483646 h 127"/>
              <a:gd name="T42" fmla="*/ 2147483646 w 127"/>
              <a:gd name="T43" fmla="*/ 2147483646 h 127"/>
              <a:gd name="T44" fmla="*/ 2147483646 w 127"/>
              <a:gd name="T45" fmla="*/ 2147483646 h 127"/>
              <a:gd name="T46" fmla="*/ 2147483646 w 127"/>
              <a:gd name="T47" fmla="*/ 2147483646 h 127"/>
              <a:gd name="T48" fmla="*/ 2147483646 w 127"/>
              <a:gd name="T49" fmla="*/ 2147483646 h 127"/>
              <a:gd name="T50" fmla="*/ 2147483646 w 127"/>
              <a:gd name="T51" fmla="*/ 2147483646 h 127"/>
              <a:gd name="T52" fmla="*/ 2147483646 w 127"/>
              <a:gd name="T53" fmla="*/ 2147483646 h 127"/>
              <a:gd name="T54" fmla="*/ 2147483646 w 127"/>
              <a:gd name="T55" fmla="*/ 2147483646 h 127"/>
              <a:gd name="T56" fmla="*/ 2147483646 w 127"/>
              <a:gd name="T57" fmla="*/ 2147483646 h 127"/>
              <a:gd name="T58" fmla="*/ 2147483646 w 127"/>
              <a:gd name="T59" fmla="*/ 2147483646 h 127"/>
              <a:gd name="T60" fmla="*/ 2147483646 w 127"/>
              <a:gd name="T61" fmla="*/ 2147483646 h 127"/>
              <a:gd name="T62" fmla="*/ 2147483646 w 127"/>
              <a:gd name="T63" fmla="*/ 2147483646 h 127"/>
              <a:gd name="T64" fmla="*/ 2147483646 w 127"/>
              <a:gd name="T65" fmla="*/ 2147483646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rgbClr val="C4BEB6"/>
          </a:solidFill>
          <a:ln w="9525">
            <a:noFill/>
            <a:round/>
          </a:ln>
        </p:spPr>
        <p:txBody>
          <a:bodyPr/>
          <a:lstStyle/>
          <a:p>
            <a:pPr>
              <a:lnSpc>
                <a:spcPct val="120000"/>
              </a:lnSpc>
            </a:pPr>
            <a:endParaRPr lang="zh-CN" altLang="en-US">
              <a:ea typeface="微软雅黑" panose="020B0503020204020204" pitchFamily="34" charset="-122"/>
            </a:endParaRPr>
          </a:p>
        </p:txBody>
      </p:sp>
      <p:sp>
        <p:nvSpPr>
          <p:cNvPr id="10" name="MH_SubTitle_3"/>
          <p:cNvSpPr txBox="1">
            <a:spLocks noChangeArrowheads="1"/>
          </p:cNvSpPr>
          <p:nvPr>
            <p:custDataLst>
              <p:tags r:id="rId5"/>
            </p:custDataLst>
          </p:nvPr>
        </p:nvSpPr>
        <p:spPr bwMode="auto">
          <a:xfrm>
            <a:off x="1447001" y="3917896"/>
            <a:ext cx="2835394"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nSpc>
                <a:spcPct val="120000"/>
              </a:lnSpc>
            </a:pPr>
            <a:r>
              <a:rPr dirty="0">
                <a:solidFill>
                  <a:srgbClr val="6F7170"/>
                </a:solidFill>
                <a:latin typeface="微软雅黑" panose="020B0503020204020204" pitchFamily="34" charset="-122"/>
                <a:ea typeface="微软雅黑" panose="020B0503020204020204" pitchFamily="34" charset="-122"/>
              </a:rPr>
              <a:t>bs4解析</a:t>
            </a:r>
            <a:endParaRPr dirty="0">
              <a:solidFill>
                <a:srgbClr val="6F7170"/>
              </a:solidFill>
              <a:latin typeface="微软雅黑" panose="020B0503020204020204" pitchFamily="34" charset="-122"/>
              <a:ea typeface="微软雅黑" panose="020B0503020204020204" pitchFamily="34" charset="-122"/>
            </a:endParaRPr>
          </a:p>
        </p:txBody>
      </p:sp>
      <p:sp>
        <p:nvSpPr>
          <p:cNvPr id="11" name="MH_Other_3"/>
          <p:cNvSpPr>
            <a:spLocks noEditPoints="1"/>
          </p:cNvSpPr>
          <p:nvPr>
            <p:custDataLst>
              <p:tags r:id="rId6"/>
            </p:custDataLst>
          </p:nvPr>
        </p:nvSpPr>
        <p:spPr bwMode="auto">
          <a:xfrm>
            <a:off x="978688" y="3930595"/>
            <a:ext cx="476250" cy="476250"/>
          </a:xfrm>
          <a:custGeom>
            <a:avLst/>
            <a:gdLst>
              <a:gd name="T0" fmla="*/ 112500 w 127"/>
              <a:gd name="T1" fmla="*/ 431250 h 127"/>
              <a:gd name="T2" fmla="*/ 67500 w 127"/>
              <a:gd name="T3" fmla="*/ 431250 h 127"/>
              <a:gd name="T4" fmla="*/ 45000 w 127"/>
              <a:gd name="T5" fmla="*/ 412500 h 127"/>
              <a:gd name="T6" fmla="*/ 45000 w 127"/>
              <a:gd name="T7" fmla="*/ 367500 h 127"/>
              <a:gd name="T8" fmla="*/ 191250 w 127"/>
              <a:gd name="T9" fmla="*/ 225000 h 127"/>
              <a:gd name="T10" fmla="*/ 131250 w 127"/>
              <a:gd name="T11" fmla="*/ 240000 h 127"/>
              <a:gd name="T12" fmla="*/ 26250 w 127"/>
              <a:gd name="T13" fmla="*/ 348750 h 127"/>
              <a:gd name="T14" fmla="*/ 26250 w 127"/>
              <a:gd name="T15" fmla="*/ 431250 h 127"/>
              <a:gd name="T16" fmla="*/ 45000 w 127"/>
              <a:gd name="T17" fmla="*/ 453750 h 127"/>
              <a:gd name="T18" fmla="*/ 131250 w 127"/>
              <a:gd name="T19" fmla="*/ 453750 h 127"/>
              <a:gd name="T20" fmla="*/ 240000 w 127"/>
              <a:gd name="T21" fmla="*/ 348750 h 127"/>
              <a:gd name="T22" fmla="*/ 255000 w 127"/>
              <a:gd name="T23" fmla="*/ 288750 h 127"/>
              <a:gd name="T24" fmla="*/ 112500 w 127"/>
              <a:gd name="T25" fmla="*/ 431250 h 127"/>
              <a:gd name="T26" fmla="*/ 453750 w 127"/>
              <a:gd name="T27" fmla="*/ 45000 h 127"/>
              <a:gd name="T28" fmla="*/ 431250 w 127"/>
              <a:gd name="T29" fmla="*/ 26250 h 127"/>
              <a:gd name="T30" fmla="*/ 348750 w 127"/>
              <a:gd name="T31" fmla="*/ 26250 h 127"/>
              <a:gd name="T32" fmla="*/ 240000 w 127"/>
              <a:gd name="T33" fmla="*/ 131250 h 127"/>
              <a:gd name="T34" fmla="*/ 225000 w 127"/>
              <a:gd name="T35" fmla="*/ 191250 h 127"/>
              <a:gd name="T36" fmla="*/ 367500 w 127"/>
              <a:gd name="T37" fmla="*/ 45000 h 127"/>
              <a:gd name="T38" fmla="*/ 412500 w 127"/>
              <a:gd name="T39" fmla="*/ 45000 h 127"/>
              <a:gd name="T40" fmla="*/ 431250 w 127"/>
              <a:gd name="T41" fmla="*/ 67500 h 127"/>
              <a:gd name="T42" fmla="*/ 431250 w 127"/>
              <a:gd name="T43" fmla="*/ 112500 h 127"/>
              <a:gd name="T44" fmla="*/ 288750 w 127"/>
              <a:gd name="T45" fmla="*/ 255000 h 127"/>
              <a:gd name="T46" fmla="*/ 348750 w 127"/>
              <a:gd name="T47" fmla="*/ 240000 h 127"/>
              <a:gd name="T48" fmla="*/ 453750 w 127"/>
              <a:gd name="T49" fmla="*/ 131250 h 127"/>
              <a:gd name="T50" fmla="*/ 453750 w 127"/>
              <a:gd name="T51" fmla="*/ 45000 h 127"/>
              <a:gd name="T52" fmla="*/ 288750 w 127"/>
              <a:gd name="T53" fmla="*/ 191250 h 127"/>
              <a:gd name="T54" fmla="*/ 266250 w 127"/>
              <a:gd name="T55" fmla="*/ 191250 h 127"/>
              <a:gd name="T56" fmla="*/ 191250 w 127"/>
              <a:gd name="T57" fmla="*/ 266250 h 127"/>
              <a:gd name="T58" fmla="*/ 191250 w 127"/>
              <a:gd name="T59" fmla="*/ 288750 h 127"/>
              <a:gd name="T60" fmla="*/ 213750 w 127"/>
              <a:gd name="T61" fmla="*/ 288750 h 127"/>
              <a:gd name="T62" fmla="*/ 288750 w 127"/>
              <a:gd name="T63" fmla="*/ 213750 h 127"/>
              <a:gd name="T64" fmla="*/ 288750 w 127"/>
              <a:gd name="T65" fmla="*/ 191250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27" h="127">
                <a:moveTo>
                  <a:pt x="30" y="115"/>
                </a:moveTo>
                <a:cubicBezTo>
                  <a:pt x="26" y="119"/>
                  <a:pt x="21" y="119"/>
                  <a:pt x="18" y="115"/>
                </a:cubicBezTo>
                <a:cubicBezTo>
                  <a:pt x="12" y="110"/>
                  <a:pt x="12" y="110"/>
                  <a:pt x="12" y="110"/>
                </a:cubicBezTo>
                <a:cubicBezTo>
                  <a:pt x="9" y="107"/>
                  <a:pt x="9" y="101"/>
                  <a:pt x="12" y="98"/>
                </a:cubicBezTo>
                <a:cubicBezTo>
                  <a:pt x="51" y="60"/>
                  <a:pt x="51" y="60"/>
                  <a:pt x="51" y="60"/>
                </a:cubicBezTo>
                <a:cubicBezTo>
                  <a:pt x="46" y="58"/>
                  <a:pt x="40" y="60"/>
                  <a:pt x="35" y="64"/>
                </a:cubicBezTo>
                <a:cubicBezTo>
                  <a:pt x="7" y="93"/>
                  <a:pt x="7" y="93"/>
                  <a:pt x="7" y="93"/>
                </a:cubicBezTo>
                <a:cubicBezTo>
                  <a:pt x="0" y="99"/>
                  <a:pt x="0" y="109"/>
                  <a:pt x="7" y="115"/>
                </a:cubicBezTo>
                <a:cubicBezTo>
                  <a:pt x="12" y="121"/>
                  <a:pt x="12" y="121"/>
                  <a:pt x="12" y="121"/>
                </a:cubicBezTo>
                <a:cubicBezTo>
                  <a:pt x="19" y="127"/>
                  <a:pt x="29" y="127"/>
                  <a:pt x="35" y="121"/>
                </a:cubicBezTo>
                <a:cubicBezTo>
                  <a:pt x="64" y="93"/>
                  <a:pt x="64" y="93"/>
                  <a:pt x="64" y="93"/>
                </a:cubicBezTo>
                <a:cubicBezTo>
                  <a:pt x="68" y="88"/>
                  <a:pt x="69" y="82"/>
                  <a:pt x="68" y="77"/>
                </a:cubicBezTo>
                <a:lnTo>
                  <a:pt x="30" y="115"/>
                </a:lnTo>
                <a:close/>
                <a:moveTo>
                  <a:pt x="121" y="12"/>
                </a:moveTo>
                <a:cubicBezTo>
                  <a:pt x="115" y="7"/>
                  <a:pt x="115" y="7"/>
                  <a:pt x="115" y="7"/>
                </a:cubicBezTo>
                <a:cubicBezTo>
                  <a:pt x="109" y="0"/>
                  <a:pt x="99" y="0"/>
                  <a:pt x="93" y="7"/>
                </a:cubicBezTo>
                <a:cubicBezTo>
                  <a:pt x="64" y="35"/>
                  <a:pt x="64" y="35"/>
                  <a:pt x="64" y="35"/>
                </a:cubicBezTo>
                <a:cubicBezTo>
                  <a:pt x="60" y="40"/>
                  <a:pt x="58" y="46"/>
                  <a:pt x="60" y="51"/>
                </a:cubicBezTo>
                <a:cubicBezTo>
                  <a:pt x="98" y="12"/>
                  <a:pt x="98" y="12"/>
                  <a:pt x="98" y="12"/>
                </a:cubicBezTo>
                <a:cubicBezTo>
                  <a:pt x="101" y="9"/>
                  <a:pt x="107" y="9"/>
                  <a:pt x="110" y="12"/>
                </a:cubicBezTo>
                <a:cubicBezTo>
                  <a:pt x="115" y="18"/>
                  <a:pt x="115" y="18"/>
                  <a:pt x="115" y="18"/>
                </a:cubicBezTo>
                <a:cubicBezTo>
                  <a:pt x="119" y="21"/>
                  <a:pt x="119" y="26"/>
                  <a:pt x="115" y="30"/>
                </a:cubicBezTo>
                <a:cubicBezTo>
                  <a:pt x="77" y="68"/>
                  <a:pt x="77" y="68"/>
                  <a:pt x="77" y="68"/>
                </a:cubicBezTo>
                <a:cubicBezTo>
                  <a:pt x="82" y="69"/>
                  <a:pt x="88" y="68"/>
                  <a:pt x="93" y="64"/>
                </a:cubicBezTo>
                <a:cubicBezTo>
                  <a:pt x="121" y="35"/>
                  <a:pt x="121" y="35"/>
                  <a:pt x="121" y="35"/>
                </a:cubicBezTo>
                <a:cubicBezTo>
                  <a:pt x="127" y="29"/>
                  <a:pt x="127" y="19"/>
                  <a:pt x="121" y="12"/>
                </a:cubicBezTo>
                <a:close/>
                <a:moveTo>
                  <a:pt x="77" y="51"/>
                </a:moveTo>
                <a:cubicBezTo>
                  <a:pt x="75" y="50"/>
                  <a:pt x="73" y="50"/>
                  <a:pt x="71" y="51"/>
                </a:cubicBezTo>
                <a:cubicBezTo>
                  <a:pt x="51" y="71"/>
                  <a:pt x="51" y="71"/>
                  <a:pt x="51" y="71"/>
                </a:cubicBezTo>
                <a:cubicBezTo>
                  <a:pt x="49" y="73"/>
                  <a:pt x="49" y="75"/>
                  <a:pt x="51" y="77"/>
                </a:cubicBezTo>
                <a:cubicBezTo>
                  <a:pt x="53" y="78"/>
                  <a:pt x="55" y="78"/>
                  <a:pt x="57" y="77"/>
                </a:cubicBezTo>
                <a:cubicBezTo>
                  <a:pt x="77" y="57"/>
                  <a:pt x="77" y="57"/>
                  <a:pt x="77" y="57"/>
                </a:cubicBezTo>
                <a:cubicBezTo>
                  <a:pt x="78" y="55"/>
                  <a:pt x="78" y="53"/>
                  <a:pt x="77" y="51"/>
                </a:cubicBezTo>
                <a:close/>
              </a:path>
            </a:pathLst>
          </a:custGeom>
          <a:solidFill>
            <a:srgbClr val="6F7170"/>
          </a:solidFill>
          <a:ln w="9525">
            <a:noFill/>
            <a:round/>
          </a:ln>
        </p:spPr>
        <p:txBody>
          <a:bodyPr/>
          <a:lstStyle/>
          <a:p>
            <a:pPr>
              <a:lnSpc>
                <a:spcPct val="120000"/>
              </a:lnSpc>
              <a:defRPr/>
            </a:pPr>
            <a:endParaRPr lang="zh-CN" altLang="en-US">
              <a:ea typeface="微软雅黑" panose="020B0503020204020204" pitchFamily="34" charset="-122"/>
            </a:endParaRPr>
          </a:p>
        </p:txBody>
      </p:sp>
      <p:cxnSp>
        <p:nvCxnSpPr>
          <p:cNvPr id="15" name="直接连接符 14"/>
          <p:cNvCxnSpPr/>
          <p:nvPr/>
        </p:nvCxnSpPr>
        <p:spPr>
          <a:xfrm>
            <a:off x="5218881" y="1525463"/>
            <a:ext cx="0" cy="4026922"/>
          </a:xfrm>
          <a:prstGeom prst="line">
            <a:avLst/>
          </a:prstGeom>
          <a:ln>
            <a:solidFill>
              <a:srgbClr val="E2231A"/>
            </a:solidFill>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rotWithShape="1">
          <a:blip r:embed="rId7">
            <a:extLst>
              <a:ext uri="{28A0092B-C50C-407E-A947-70E740481C1C}">
                <a14:useLocalDpi xmlns:a14="http://schemas.microsoft.com/office/drawing/2010/main" val="0"/>
              </a:ext>
            </a:extLst>
          </a:blip>
          <a:srcRect l="16907" r="18252"/>
          <a:stretch>
            <a:fillRect/>
          </a:stretch>
        </p:blipFill>
        <p:spPr>
          <a:xfrm>
            <a:off x="5856514" y="1525463"/>
            <a:ext cx="4811486" cy="4047532"/>
          </a:xfrm>
          <a:prstGeom prst="rect">
            <a:avLst/>
          </a:prstGeom>
        </p:spPr>
      </p:pic>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688" y="1939169"/>
            <a:ext cx="736508" cy="7365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P spid="9" grpId="0" bldLvl="0" animBg="1"/>
      <p:bldP spid="10" grpId="0"/>
      <p:bldP spid="11"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41344" y="1212282"/>
            <a:ext cx="4874631" cy="3384631"/>
          </a:xfrm>
          <a:prstGeom prst="rect">
            <a:avLst/>
          </a:prstGeom>
        </p:spPr>
      </p:pic>
      <p:sp>
        <p:nvSpPr>
          <p:cNvPr id="11" name="矩形 10"/>
          <p:cNvSpPr/>
          <p:nvPr/>
        </p:nvSpPr>
        <p:spPr>
          <a:xfrm>
            <a:off x="1377334" y="1220262"/>
            <a:ext cx="101235" cy="433405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Arial" panose="020B0604020202020204" pitchFamily="34" charset="0"/>
              <a:ea typeface="微软雅黑" panose="020B0503020204020204" pitchFamily="34" charset="-122"/>
            </a:endParaRPr>
          </a:p>
        </p:txBody>
      </p:sp>
      <p:sp>
        <p:nvSpPr>
          <p:cNvPr id="12" name="矩形 11"/>
          <p:cNvSpPr/>
          <p:nvPr/>
        </p:nvSpPr>
        <p:spPr>
          <a:xfrm>
            <a:off x="1377334" y="1220262"/>
            <a:ext cx="4606714"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Arial" panose="020B0604020202020204" pitchFamily="34" charset="0"/>
              <a:ea typeface="微软雅黑" panose="020B0503020204020204" pitchFamily="34" charset="-122"/>
            </a:endParaRPr>
          </a:p>
        </p:txBody>
      </p:sp>
      <p:sp>
        <p:nvSpPr>
          <p:cNvPr id="13" name="文本框 19"/>
          <p:cNvSpPr txBox="1"/>
          <p:nvPr/>
        </p:nvSpPr>
        <p:spPr>
          <a:xfrm>
            <a:off x="1476909" y="3258976"/>
            <a:ext cx="4507139" cy="893318"/>
          </a:xfrm>
          <a:prstGeom prst="rect">
            <a:avLst/>
          </a:prstGeom>
          <a:solidFill>
            <a:schemeClr val="tx2"/>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什么是</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4" name="文本框 19"/>
          <p:cNvSpPr txBox="1"/>
          <p:nvPr/>
        </p:nvSpPr>
        <p:spPr>
          <a:xfrm>
            <a:off x="1476909" y="1854394"/>
            <a:ext cx="4507139" cy="898444"/>
          </a:xfrm>
          <a:prstGeom prst="rect">
            <a:avLst/>
          </a:prstGeom>
          <a:solidFill>
            <a:schemeClr val="tx2"/>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为什么要学习</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5" name="文本框 19"/>
          <p:cNvSpPr txBox="1"/>
          <p:nvPr/>
        </p:nvSpPr>
        <p:spPr>
          <a:xfrm>
            <a:off x="1476908" y="4660995"/>
            <a:ext cx="9539069" cy="893318"/>
          </a:xfrm>
          <a:prstGeom prst="rect">
            <a:avLst/>
          </a:prstGeom>
          <a:solidFill>
            <a:schemeClr val="accent1"/>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如何使用</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6" name="KSO_Shape"/>
          <p:cNvSpPr/>
          <p:nvPr/>
        </p:nvSpPr>
        <p:spPr bwMode="auto">
          <a:xfrm>
            <a:off x="1635867" y="2049051"/>
            <a:ext cx="432181" cy="493592"/>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latin typeface="Arial" panose="020B0604020202020204" pitchFamily="34" charset="0"/>
              <a:ea typeface="微软雅黑" panose="020B0503020204020204" pitchFamily="34" charset="-122"/>
            </a:endParaRPr>
          </a:p>
        </p:txBody>
      </p:sp>
      <p:sp>
        <p:nvSpPr>
          <p:cNvPr id="17" name="KSO_Shape"/>
          <p:cNvSpPr/>
          <p:nvPr/>
        </p:nvSpPr>
        <p:spPr bwMode="auto">
          <a:xfrm>
            <a:off x="1618027" y="4882951"/>
            <a:ext cx="450021" cy="449405"/>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latin typeface="Arial" panose="020B0604020202020204" pitchFamily="34" charset="0"/>
              <a:ea typeface="微软雅黑" panose="020B0503020204020204" pitchFamily="34" charset="-122"/>
            </a:endParaRPr>
          </a:p>
        </p:txBody>
      </p:sp>
      <p:sp>
        <p:nvSpPr>
          <p:cNvPr id="18" name="KSO_Shape"/>
          <p:cNvSpPr/>
          <p:nvPr/>
        </p:nvSpPr>
        <p:spPr bwMode="auto">
          <a:xfrm>
            <a:off x="1635867" y="3551954"/>
            <a:ext cx="376799" cy="378803"/>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2029832" y="1265238"/>
            <a:ext cx="8286435" cy="4327524"/>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000" dirty="0">
                <a:ea typeface="微软雅黑" panose="020B0503020204020204" pitchFamily="34" charset="-122"/>
                <a:sym typeface="+mn-ea"/>
              </a:rPr>
              <a:t> </a:t>
            </a:r>
            <a:r>
              <a:rPr lang="zh-CN" sz="4000" dirty="0">
                <a:ea typeface="微软雅黑" panose="020B0503020204020204" pitchFamily="34" charset="-122"/>
                <a:sym typeface="+mn-ea"/>
              </a:rPr>
              <a:t>正则表达式</a:t>
            </a:r>
            <a:endParaRPr lang="zh-CN" sz="4000" dirty="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altLang="zh-CN">
                <a:sym typeface="+mn-ea"/>
              </a:rPr>
              <a:t>为什么要学正则表达式</a:t>
            </a:r>
            <a:endParaRPr lang="zh-CN" altLang="en-US" dirty="0"/>
          </a:p>
        </p:txBody>
      </p:sp>
      <p:grpSp>
        <p:nvGrpSpPr>
          <p:cNvPr id="14" name="组合 13"/>
          <p:cNvGrpSpPr/>
          <p:nvPr/>
        </p:nvGrpSpPr>
        <p:grpSpPr>
          <a:xfrm>
            <a:off x="756285" y="1960037"/>
            <a:ext cx="6167953" cy="829945"/>
            <a:chOff x="1311910" y="1413302"/>
            <a:chExt cx="6167953" cy="829945"/>
          </a:xfrm>
        </p:grpSpPr>
        <p:sp>
          <p:nvSpPr>
            <p:cNvPr id="5" name="MH_Other_1"/>
            <p:cNvSpPr/>
            <p:nvPr>
              <p:custDataLst>
                <p:tags r:id="rId2"/>
              </p:custDataLst>
            </p:nvPr>
          </p:nvSpPr>
          <p:spPr>
            <a:xfrm>
              <a:off x="1311910" y="1429545"/>
              <a:ext cx="1058862" cy="798513"/>
            </a:xfrm>
            <a:custGeom>
              <a:avLst/>
              <a:gdLst>
                <a:gd name="connsiteX0" fmla="*/ 188686 w 1059543"/>
                <a:gd name="connsiteY0" fmla="*/ 0 h 798286"/>
                <a:gd name="connsiteX1" fmla="*/ 1059543 w 1059543"/>
                <a:gd name="connsiteY1" fmla="*/ 0 h 798286"/>
                <a:gd name="connsiteX2" fmla="*/ 856343 w 1059543"/>
                <a:gd name="connsiteY2" fmla="*/ 798286 h 798286"/>
                <a:gd name="connsiteX3" fmla="*/ 0 w 1059543"/>
                <a:gd name="connsiteY3" fmla="*/ 798286 h 798286"/>
                <a:gd name="connsiteX4" fmla="*/ 188686 w 1059543"/>
                <a:gd name="connsiteY4" fmla="*/ 0 h 79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43" h="798286">
                  <a:moveTo>
                    <a:pt x="188686" y="0"/>
                  </a:moveTo>
                  <a:lnTo>
                    <a:pt x="1059543" y="0"/>
                  </a:lnTo>
                  <a:lnTo>
                    <a:pt x="856343" y="798286"/>
                  </a:lnTo>
                  <a:lnTo>
                    <a:pt x="0" y="798286"/>
                  </a:lnTo>
                  <a:lnTo>
                    <a:pt x="18868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latin typeface="Agency FB" panose="020B0503020202020204" pitchFamily="34" charset="0"/>
                  <a:ea typeface="微软雅黑" panose="020B0503020204020204" pitchFamily="34" charset="-122"/>
                </a:rPr>
                <a:t>01</a:t>
              </a:r>
              <a:endParaRPr lang="zh-CN" altLang="en-US" sz="3200" dirty="0">
                <a:solidFill>
                  <a:srgbClr val="FFFFFF"/>
                </a:solidFill>
                <a:latin typeface="Agency FB" panose="020B0503020202020204" pitchFamily="34" charset="0"/>
                <a:ea typeface="微软雅黑" panose="020B0503020204020204" pitchFamily="34" charset="-122"/>
              </a:endParaRPr>
            </a:p>
          </p:txBody>
        </p:sp>
        <p:sp>
          <p:nvSpPr>
            <p:cNvPr id="2" name="矩形 1"/>
            <p:cNvSpPr/>
            <p:nvPr/>
          </p:nvSpPr>
          <p:spPr>
            <a:xfrm>
              <a:off x="2370772" y="1413302"/>
              <a:ext cx="5109091" cy="829945"/>
            </a:xfrm>
            <a:prstGeom prst="rect">
              <a:avLst/>
            </a:prstGeom>
          </p:spPr>
          <p:txBody>
            <a:bodyPr wrap="square">
              <a:spAutoFit/>
            </a:bodyPr>
            <a:lstStyle/>
            <a:p>
              <a:r>
                <a:rPr lang="en-US" altLang="zh-CN">
                  <a:solidFill>
                    <a:schemeClr val="accent1"/>
                  </a:solidFill>
                  <a:sym typeface="+mn-ea"/>
                </a:rPr>
                <a:t>明确目标</a:t>
              </a:r>
              <a:r>
                <a:rPr lang="en-US" altLang="zh-CN">
                  <a:sym typeface="+mn-ea"/>
                </a:rPr>
                <a:t> (要知道你准备在哪个范围或者网站去搜索)</a:t>
              </a:r>
              <a:endParaRPr lang="en-US" altLang="zh-CN"/>
            </a:p>
          </p:txBody>
        </p:sp>
      </p:grpSp>
      <p:grpSp>
        <p:nvGrpSpPr>
          <p:cNvPr id="15" name="组合 14"/>
          <p:cNvGrpSpPr/>
          <p:nvPr/>
        </p:nvGrpSpPr>
        <p:grpSpPr>
          <a:xfrm>
            <a:off x="756285" y="3178017"/>
            <a:ext cx="6167953" cy="798512"/>
            <a:chOff x="1311910" y="2631282"/>
            <a:chExt cx="6167953" cy="798512"/>
          </a:xfrm>
        </p:grpSpPr>
        <p:sp>
          <p:nvSpPr>
            <p:cNvPr id="7" name="MH_Other_2"/>
            <p:cNvSpPr/>
            <p:nvPr>
              <p:custDataLst>
                <p:tags r:id="rId3"/>
              </p:custDataLst>
            </p:nvPr>
          </p:nvSpPr>
          <p:spPr>
            <a:xfrm>
              <a:off x="1311910" y="2631282"/>
              <a:ext cx="1058862" cy="798512"/>
            </a:xfrm>
            <a:custGeom>
              <a:avLst/>
              <a:gdLst>
                <a:gd name="connsiteX0" fmla="*/ 188686 w 1059543"/>
                <a:gd name="connsiteY0" fmla="*/ 0 h 798286"/>
                <a:gd name="connsiteX1" fmla="*/ 1059543 w 1059543"/>
                <a:gd name="connsiteY1" fmla="*/ 0 h 798286"/>
                <a:gd name="connsiteX2" fmla="*/ 856343 w 1059543"/>
                <a:gd name="connsiteY2" fmla="*/ 798286 h 798286"/>
                <a:gd name="connsiteX3" fmla="*/ 0 w 1059543"/>
                <a:gd name="connsiteY3" fmla="*/ 798286 h 798286"/>
                <a:gd name="connsiteX4" fmla="*/ 188686 w 1059543"/>
                <a:gd name="connsiteY4" fmla="*/ 0 h 79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43" h="798286">
                  <a:moveTo>
                    <a:pt x="188686" y="0"/>
                  </a:moveTo>
                  <a:lnTo>
                    <a:pt x="1059543" y="0"/>
                  </a:lnTo>
                  <a:lnTo>
                    <a:pt x="856343" y="798286"/>
                  </a:lnTo>
                  <a:lnTo>
                    <a:pt x="0" y="798286"/>
                  </a:lnTo>
                  <a:lnTo>
                    <a:pt x="18868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latin typeface="Agency FB" panose="020B0503020202020204" pitchFamily="34" charset="0"/>
                  <a:ea typeface="微软雅黑" panose="020B0503020204020204" pitchFamily="34" charset="-122"/>
                </a:rPr>
                <a:t>02</a:t>
              </a:r>
              <a:endParaRPr lang="zh-CN" altLang="en-US" sz="3200" dirty="0">
                <a:solidFill>
                  <a:srgbClr val="FFFFFF"/>
                </a:solidFill>
                <a:latin typeface="Agency FB" panose="020B0503020202020204" pitchFamily="34" charset="0"/>
                <a:ea typeface="微软雅黑" panose="020B0503020204020204" pitchFamily="34" charset="-122"/>
              </a:endParaRPr>
            </a:p>
          </p:txBody>
        </p:sp>
        <p:sp>
          <p:nvSpPr>
            <p:cNvPr id="3" name="矩形 2"/>
            <p:cNvSpPr/>
            <p:nvPr/>
          </p:nvSpPr>
          <p:spPr>
            <a:xfrm>
              <a:off x="2370772" y="2716481"/>
              <a:ext cx="5109091" cy="460375"/>
            </a:xfrm>
            <a:prstGeom prst="rect">
              <a:avLst/>
            </a:prstGeom>
          </p:spPr>
          <p:txBody>
            <a:bodyPr wrap="square">
              <a:spAutoFit/>
            </a:bodyPr>
            <a:lstStyle/>
            <a:p>
              <a:r>
                <a:rPr lang="zh-CN" altLang="en-US" dirty="0">
                  <a:solidFill>
                    <a:schemeClr val="accent1"/>
                  </a:solidFill>
                  <a:latin typeface="Arial" panose="020B0604020202020204" pitchFamily="34" charset="0"/>
                  <a:ea typeface="微软雅黑" panose="020B0503020204020204" pitchFamily="34" charset="-122"/>
                  <a:sym typeface="+mn-ea"/>
                </a:rPr>
                <a:t>爬</a:t>
              </a:r>
              <a:r>
                <a:rPr lang="zh-CN" altLang="en-US" dirty="0">
                  <a:latin typeface="Arial" panose="020B0604020202020204" pitchFamily="34" charset="0"/>
                  <a:ea typeface="微软雅黑" panose="020B0503020204020204" pitchFamily="34" charset="-122"/>
                  <a:sym typeface="+mn-ea"/>
                </a:rPr>
                <a:t> (将所有的网站的内容全部爬下来)</a:t>
              </a:r>
              <a:endParaRPr lang="zh-CN" altLang="en-US" dirty="0">
                <a:latin typeface="Arial" panose="020B0604020202020204" pitchFamily="34" charset="0"/>
                <a:ea typeface="微软雅黑" panose="020B0503020204020204" pitchFamily="34" charset="-122"/>
              </a:endParaRPr>
            </a:p>
          </p:txBody>
        </p:sp>
      </p:grpSp>
      <p:grpSp>
        <p:nvGrpSpPr>
          <p:cNvPr id="16" name="组合 15"/>
          <p:cNvGrpSpPr/>
          <p:nvPr/>
        </p:nvGrpSpPr>
        <p:grpSpPr>
          <a:xfrm>
            <a:off x="756285" y="4379755"/>
            <a:ext cx="5186997" cy="798513"/>
            <a:chOff x="1311910" y="3833020"/>
            <a:chExt cx="5186997" cy="798513"/>
          </a:xfrm>
        </p:grpSpPr>
        <p:sp>
          <p:nvSpPr>
            <p:cNvPr id="9" name="MH_Other_3"/>
            <p:cNvSpPr/>
            <p:nvPr>
              <p:custDataLst>
                <p:tags r:id="rId4"/>
              </p:custDataLst>
            </p:nvPr>
          </p:nvSpPr>
          <p:spPr>
            <a:xfrm>
              <a:off x="1311910" y="3833020"/>
              <a:ext cx="1058862" cy="798513"/>
            </a:xfrm>
            <a:custGeom>
              <a:avLst/>
              <a:gdLst>
                <a:gd name="connsiteX0" fmla="*/ 188686 w 1059543"/>
                <a:gd name="connsiteY0" fmla="*/ 0 h 798286"/>
                <a:gd name="connsiteX1" fmla="*/ 1059543 w 1059543"/>
                <a:gd name="connsiteY1" fmla="*/ 0 h 798286"/>
                <a:gd name="connsiteX2" fmla="*/ 856343 w 1059543"/>
                <a:gd name="connsiteY2" fmla="*/ 798286 h 798286"/>
                <a:gd name="connsiteX3" fmla="*/ 0 w 1059543"/>
                <a:gd name="connsiteY3" fmla="*/ 798286 h 798286"/>
                <a:gd name="connsiteX4" fmla="*/ 188686 w 1059543"/>
                <a:gd name="connsiteY4" fmla="*/ 0 h 79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43" h="798286">
                  <a:moveTo>
                    <a:pt x="188686" y="0"/>
                  </a:moveTo>
                  <a:lnTo>
                    <a:pt x="1059543" y="0"/>
                  </a:lnTo>
                  <a:lnTo>
                    <a:pt x="856343" y="798286"/>
                  </a:lnTo>
                  <a:lnTo>
                    <a:pt x="0" y="798286"/>
                  </a:lnTo>
                  <a:lnTo>
                    <a:pt x="188686"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latin typeface="Agency FB" panose="020B0503020202020204" pitchFamily="34" charset="0"/>
                  <a:ea typeface="微软雅黑" panose="020B0503020204020204" pitchFamily="34" charset="-122"/>
                </a:rPr>
                <a:t>03</a:t>
              </a:r>
              <a:endParaRPr lang="zh-CN" altLang="en-US" sz="3200" dirty="0">
                <a:solidFill>
                  <a:srgbClr val="FFFFFF"/>
                </a:solidFill>
                <a:latin typeface="Agency FB" panose="020B0503020202020204" pitchFamily="34" charset="0"/>
                <a:ea typeface="微软雅黑" panose="020B0503020204020204" pitchFamily="34" charset="-122"/>
              </a:endParaRPr>
            </a:p>
          </p:txBody>
        </p:sp>
        <p:sp>
          <p:nvSpPr>
            <p:cNvPr id="4" name="矩形 3"/>
            <p:cNvSpPr/>
            <p:nvPr/>
          </p:nvSpPr>
          <p:spPr>
            <a:xfrm>
              <a:off x="2370772" y="4001443"/>
              <a:ext cx="4128135" cy="460375"/>
            </a:xfrm>
            <a:prstGeom prst="rect">
              <a:avLst/>
            </a:prstGeom>
          </p:spPr>
          <p:txBody>
            <a:bodyPr wrap="none">
              <a:spAutoFit/>
            </a:bodyPr>
            <a:lstStyle/>
            <a:p>
              <a:pPr algn="l"/>
              <a:r>
                <a:rPr lang="zh-CN" altLang="en-US" dirty="0">
                  <a:solidFill>
                    <a:schemeClr val="accent1"/>
                  </a:solidFill>
                  <a:latin typeface="Arial" panose="020B0604020202020204" pitchFamily="34" charset="0"/>
                  <a:ea typeface="微软雅黑" panose="020B0503020204020204" pitchFamily="34" charset="-122"/>
                  <a:sym typeface="+mn-ea"/>
                </a:rPr>
                <a:t>取</a:t>
              </a:r>
              <a:r>
                <a:rPr lang="zh-CN" altLang="en-US" dirty="0">
                  <a:latin typeface="Arial" panose="020B0604020202020204" pitchFamily="34" charset="0"/>
                  <a:ea typeface="微软雅黑" panose="020B0503020204020204" pitchFamily="34" charset="-122"/>
                  <a:sym typeface="+mn-ea"/>
                </a:rPr>
                <a:t> (去掉对我们没用处的数据)</a:t>
              </a:r>
              <a:endParaRPr lang="zh-CN" altLang="en-US" dirty="0">
                <a:latin typeface="Arial" panose="020B0604020202020204" pitchFamily="34" charset="0"/>
                <a:ea typeface="微软雅黑" panose="020B0503020204020204" pitchFamily="34" charset="-122"/>
              </a:endParaRPr>
            </a:p>
          </p:txBody>
        </p:sp>
      </p:grpSp>
      <p:grpSp>
        <p:nvGrpSpPr>
          <p:cNvPr id="17" name="组合 16"/>
          <p:cNvGrpSpPr/>
          <p:nvPr/>
        </p:nvGrpSpPr>
        <p:grpSpPr>
          <a:xfrm>
            <a:off x="756285" y="5583080"/>
            <a:ext cx="6167952" cy="845174"/>
            <a:chOff x="1311910" y="5036345"/>
            <a:chExt cx="6167952" cy="845174"/>
          </a:xfrm>
        </p:grpSpPr>
        <p:sp>
          <p:nvSpPr>
            <p:cNvPr id="11" name="MH_Other_4"/>
            <p:cNvSpPr/>
            <p:nvPr>
              <p:custDataLst>
                <p:tags r:id="rId5"/>
              </p:custDataLst>
            </p:nvPr>
          </p:nvSpPr>
          <p:spPr>
            <a:xfrm>
              <a:off x="1311910" y="5036345"/>
              <a:ext cx="1058862" cy="796925"/>
            </a:xfrm>
            <a:custGeom>
              <a:avLst/>
              <a:gdLst>
                <a:gd name="connsiteX0" fmla="*/ 188686 w 1059543"/>
                <a:gd name="connsiteY0" fmla="*/ 0 h 798286"/>
                <a:gd name="connsiteX1" fmla="*/ 1059543 w 1059543"/>
                <a:gd name="connsiteY1" fmla="*/ 0 h 798286"/>
                <a:gd name="connsiteX2" fmla="*/ 856343 w 1059543"/>
                <a:gd name="connsiteY2" fmla="*/ 798286 h 798286"/>
                <a:gd name="connsiteX3" fmla="*/ 0 w 1059543"/>
                <a:gd name="connsiteY3" fmla="*/ 798286 h 798286"/>
                <a:gd name="connsiteX4" fmla="*/ 188686 w 1059543"/>
                <a:gd name="connsiteY4" fmla="*/ 0 h 798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9543" h="798286">
                  <a:moveTo>
                    <a:pt x="188686" y="0"/>
                  </a:moveTo>
                  <a:lnTo>
                    <a:pt x="1059543" y="0"/>
                  </a:lnTo>
                  <a:lnTo>
                    <a:pt x="856343" y="798286"/>
                  </a:lnTo>
                  <a:lnTo>
                    <a:pt x="0" y="798286"/>
                  </a:lnTo>
                  <a:lnTo>
                    <a:pt x="188686"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latin typeface="Agency FB" panose="020B0503020202020204" pitchFamily="34" charset="0"/>
                  <a:ea typeface="微软雅黑" panose="020B0503020204020204" pitchFamily="34" charset="-122"/>
                </a:rPr>
                <a:t>04</a:t>
              </a:r>
              <a:endParaRPr lang="zh-CN" altLang="en-US" sz="3200" dirty="0">
                <a:solidFill>
                  <a:srgbClr val="FFFFFF"/>
                </a:solidFill>
                <a:latin typeface="Agency FB" panose="020B0503020202020204" pitchFamily="34" charset="0"/>
                <a:ea typeface="微软雅黑" panose="020B0503020204020204" pitchFamily="34" charset="-122"/>
              </a:endParaRPr>
            </a:p>
          </p:txBody>
        </p:sp>
        <p:sp>
          <p:nvSpPr>
            <p:cNvPr id="13" name="矩形 12"/>
            <p:cNvSpPr/>
            <p:nvPr/>
          </p:nvSpPr>
          <p:spPr>
            <a:xfrm>
              <a:off x="2370771" y="5051574"/>
              <a:ext cx="5109091" cy="829945"/>
            </a:xfrm>
            <a:prstGeom prst="rect">
              <a:avLst/>
            </a:prstGeom>
          </p:spPr>
          <p:txBody>
            <a:bodyPr wrap="square">
              <a:spAutoFit/>
            </a:bodyPr>
            <a:lstStyle/>
            <a:p>
              <a:pPr lvl="0" indent="0">
                <a:buFont typeface="+mj-ea"/>
                <a:buNone/>
              </a:pPr>
              <a:r>
                <a:rPr lang="zh-CN" altLang="en-US" dirty="0">
                  <a:solidFill>
                    <a:schemeClr val="accent1"/>
                  </a:solidFill>
                  <a:latin typeface="Arial" panose="020B0604020202020204" pitchFamily="34" charset="0"/>
                  <a:ea typeface="微软雅黑" panose="020B0503020204020204" pitchFamily="34" charset="-122"/>
                  <a:sym typeface="+mn-ea"/>
                </a:rPr>
                <a:t>处理数据</a:t>
              </a:r>
              <a:r>
                <a:rPr lang="zh-CN" altLang="en-US" dirty="0">
                  <a:latin typeface="Arial" panose="020B0604020202020204" pitchFamily="34" charset="0"/>
                  <a:ea typeface="微软雅黑" panose="020B0503020204020204" pitchFamily="34" charset="-122"/>
                  <a:sym typeface="+mn-ea"/>
                </a:rPr>
                <a:t>（按照我们想要的方式存储和使用）</a:t>
              </a:r>
              <a:r>
                <a:rPr lang="en-US" altLang="zh-CN">
                  <a:solidFill>
                    <a:schemeClr val="bg1"/>
                  </a:solidFill>
                  <a:sym typeface="+mn-ea"/>
                </a:rPr>
                <a:t>用）</a:t>
              </a:r>
              <a:endParaRPr lang="zh-CN" altLang="en-US" dirty="0">
                <a:latin typeface="Arial" panose="020B0604020202020204" pitchFamily="34" charset="0"/>
                <a:ea typeface="微软雅黑" panose="020B0503020204020204" pitchFamily="34" charset="-122"/>
              </a:endParaRPr>
            </a:p>
          </p:txBody>
        </p:sp>
      </p:grpSp>
      <p:cxnSp>
        <p:nvCxnSpPr>
          <p:cNvPr id="19" name="直接连接符 18"/>
          <p:cNvCxnSpPr/>
          <p:nvPr/>
        </p:nvCxnSpPr>
        <p:spPr>
          <a:xfrm flipV="1">
            <a:off x="6924237" y="1960037"/>
            <a:ext cx="0" cy="814756"/>
          </a:xfrm>
          <a:prstGeom prst="line">
            <a:avLst/>
          </a:prstGeom>
          <a:ln>
            <a:solidFill>
              <a:schemeClr val="accent1"/>
            </a:solidFill>
            <a:prstDash val="lgDash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6924237" y="3160981"/>
            <a:ext cx="0" cy="814756"/>
          </a:xfrm>
          <a:prstGeom prst="line">
            <a:avLst/>
          </a:prstGeom>
          <a:ln>
            <a:solidFill>
              <a:schemeClr val="accent1"/>
            </a:solidFill>
            <a:prstDash val="lgDash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6924237" y="4379755"/>
            <a:ext cx="0" cy="814756"/>
          </a:xfrm>
          <a:prstGeom prst="line">
            <a:avLst/>
          </a:prstGeom>
          <a:ln>
            <a:solidFill>
              <a:schemeClr val="accent1"/>
            </a:solidFill>
            <a:prstDash val="lgDashDot"/>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924237" y="5565249"/>
            <a:ext cx="0" cy="814756"/>
          </a:xfrm>
          <a:prstGeom prst="line">
            <a:avLst/>
          </a:prstGeom>
          <a:ln>
            <a:solidFill>
              <a:schemeClr val="accent1"/>
            </a:solidFill>
            <a:prstDash val="lgDashDot"/>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9560" y="1413302"/>
            <a:ext cx="2934859" cy="4419968"/>
          </a:xfrm>
          <a:prstGeom prst="rect">
            <a:avLst/>
          </a:prstGeom>
        </p:spPr>
      </p:pic>
      <p:sp>
        <p:nvSpPr>
          <p:cNvPr id="6" name="文本框 5"/>
          <p:cNvSpPr txBox="1"/>
          <p:nvPr/>
        </p:nvSpPr>
        <p:spPr>
          <a:xfrm>
            <a:off x="756285" y="1129665"/>
            <a:ext cx="4754880" cy="460375"/>
          </a:xfrm>
          <a:prstGeom prst="rect">
            <a:avLst/>
          </a:prstGeom>
          <a:noFill/>
        </p:spPr>
        <p:txBody>
          <a:bodyPr wrap="none" rtlCol="0" anchor="t">
            <a:spAutoFit/>
          </a:bodyPr>
          <a:p>
            <a:pPr marL="0" lvl="0" indent="0">
              <a:buFont typeface="+mj-ea"/>
              <a:buNone/>
            </a:pPr>
            <a:r>
              <a:rPr lang="en-US" altLang="zh-CN">
                <a:solidFill>
                  <a:schemeClr val="tx1"/>
                </a:solidFill>
                <a:latin typeface="微软雅黑" panose="020B0503020204020204" pitchFamily="34" charset="-122"/>
                <a:ea typeface="微软雅黑" panose="020B0503020204020204" pitchFamily="34" charset="-122"/>
                <a:sym typeface="+mn-ea"/>
              </a:rPr>
              <a:t>实际上爬虫一共就四个主要步骤：</a:t>
            </a:r>
            <a:endParaRPr lang="en-US" altLang="zh-CN" dirty="0" err="1" smtClean="0">
              <a:solidFill>
                <a:schemeClr val="tx1"/>
              </a:solidFill>
              <a:latin typeface="微软雅黑" panose="020B0503020204020204" pitchFamily="34" charset="-122"/>
              <a:ea typeface="微软雅黑" panose="020B0503020204020204" pitchFamily="34" charset="-122"/>
              <a:cs typeface="Arial" panose="020B0604020202020204" pitchFamily="34" charset="0"/>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altLang="zh-CN">
                <a:sym typeface="+mn-ea"/>
              </a:rPr>
              <a:t>为什么要学正则表达式</a:t>
            </a:r>
            <a:endParaRPr lang="zh-CN" altLang="en-US" dirty="0">
              <a:ea typeface="微软雅黑" panose="020B0503020204020204" pitchFamily="34" charset="-122"/>
            </a:endParaRPr>
          </a:p>
        </p:txBody>
      </p:sp>
      <p:sp>
        <p:nvSpPr>
          <p:cNvPr id="5" name="矩形 4"/>
          <p:cNvSpPr/>
          <p:nvPr/>
        </p:nvSpPr>
        <p:spPr>
          <a:xfrm>
            <a:off x="0" y="2011045"/>
            <a:ext cx="1707515" cy="241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ea typeface="微软雅黑" panose="020B0503020204020204" pitchFamily="34" charset="-122"/>
            </a:endParaRPr>
          </a:p>
        </p:txBody>
      </p:sp>
      <p:sp>
        <p:nvSpPr>
          <p:cNvPr id="6" name="矩形 5"/>
          <p:cNvSpPr/>
          <p:nvPr/>
        </p:nvSpPr>
        <p:spPr>
          <a:xfrm>
            <a:off x="473172" y="2988600"/>
            <a:ext cx="1560860" cy="534035"/>
          </a:xfrm>
          <a:prstGeom prst="rect">
            <a:avLst/>
          </a:prstGeom>
        </p:spPr>
        <p:txBody>
          <a:bodyPr wrap="square">
            <a:spAutoFit/>
          </a:bodyPr>
          <a:lstStyle/>
          <a:p>
            <a:pPr>
              <a:lnSpc>
                <a:spcPct val="120000"/>
              </a:lnSpc>
            </a:pPr>
            <a:r>
              <a:rPr lang="zh-CN" altLang="en-US" sz="2400" b="1" dirty="0">
                <a:solidFill>
                  <a:schemeClr val="bg1"/>
                </a:solidFill>
                <a:ea typeface="微软雅黑" panose="020B0503020204020204" pitchFamily="34" charset="-122"/>
              </a:rPr>
              <a:t>正则：</a:t>
            </a:r>
            <a:endParaRPr lang="en-US" altLang="zh-CN" sz="2400" b="1" dirty="0">
              <a:solidFill>
                <a:schemeClr val="bg1"/>
              </a:solidFill>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333" y="2841797"/>
            <a:ext cx="736508" cy="736508"/>
          </a:xfrm>
          <a:prstGeom prst="rect">
            <a:avLst/>
          </a:prstGeom>
        </p:spPr>
      </p:pic>
      <p:sp>
        <p:nvSpPr>
          <p:cNvPr id="9" name="矩形 8"/>
          <p:cNvSpPr/>
          <p:nvPr/>
        </p:nvSpPr>
        <p:spPr>
          <a:xfrm>
            <a:off x="1848485" y="1599565"/>
            <a:ext cx="5120640" cy="3969385"/>
          </a:xfrm>
          <a:prstGeom prst="rect">
            <a:avLst/>
          </a:prstGeom>
        </p:spPr>
        <p:txBody>
          <a:bodyPr wrap="square">
            <a:spAutoFit/>
          </a:bodyPr>
          <a:lstStyle/>
          <a:p>
            <a:pPr marL="0" lvl="0" algn="l">
              <a:lnSpc>
                <a:spcPct val="140000"/>
              </a:lnSpc>
              <a:buClrTx/>
              <a:buSzTx/>
              <a:buFont typeface="+mj-ea"/>
              <a:buNone/>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我们在</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之前的</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案例里实际上省略了第3步，也就是"取"的步骤。因为我们down下了的数据是全部的网页，这些数据很庞大并且很混乱，大部分的东西使我们不关心的，因此我们需要将之按我们的需要过滤和匹配出来。</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40000"/>
              </a:lnSpc>
              <a:buFont typeface="+mj-ea"/>
              <a:buNone/>
            </a:pP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40000"/>
              </a:lnSpc>
              <a:buFont typeface="+mj-ea"/>
              <a:buNone/>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那么对于文本的</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过滤</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或者</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规则的匹配</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，最强大的就是</a:t>
            </a: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正则表达式</a:t>
            </a: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，是Python爬虫世界里必不可少的神兵利器。</a:t>
            </a:r>
            <a:endPar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cxnSp>
        <p:nvCxnSpPr>
          <p:cNvPr id="14" name="直接连接符 13"/>
          <p:cNvCxnSpPr/>
          <p:nvPr/>
        </p:nvCxnSpPr>
        <p:spPr>
          <a:xfrm>
            <a:off x="7110225" y="1683913"/>
            <a:ext cx="0" cy="3361505"/>
          </a:xfrm>
          <a:prstGeom prst="line">
            <a:avLst/>
          </a:prstGeom>
          <a:ln>
            <a:solidFill>
              <a:srgbClr val="E2231A"/>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a:stretch>
            <a:fillRect/>
          </a:stretch>
        </p:blipFill>
        <p:spPr>
          <a:xfrm>
            <a:off x="7352665" y="2122805"/>
            <a:ext cx="4458970" cy="2340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a:xfrm>
            <a:off x="558165" y="302260"/>
            <a:ext cx="11073384" cy="521208"/>
          </a:xfrm>
        </p:spPr>
        <p:txBody>
          <a:bodyPr/>
          <a:lstStyle/>
          <a:p>
            <a:r>
              <a:rPr lang="zh-CN" altLang="en-US" dirty="0">
                <a:ea typeface="微软雅黑" panose="020B0503020204020204" pitchFamily="34" charset="-122"/>
              </a:rPr>
              <a:t>什么是正则表达式</a:t>
            </a:r>
            <a:endParaRPr lang="zh-CN" altLang="en-US" dirty="0">
              <a:ea typeface="微软雅黑" panose="020B0503020204020204" pitchFamily="34" charset="-122"/>
            </a:endParaRPr>
          </a:p>
        </p:txBody>
      </p:sp>
      <p:grpSp>
        <p:nvGrpSpPr>
          <p:cNvPr id="2" name="组合 1"/>
          <p:cNvGrpSpPr/>
          <p:nvPr/>
        </p:nvGrpSpPr>
        <p:grpSpPr>
          <a:xfrm>
            <a:off x="1398270" y="2694305"/>
            <a:ext cx="9145905" cy="3493135"/>
            <a:chOff x="2682876" y="1804988"/>
            <a:chExt cx="6867890" cy="2214562"/>
          </a:xfrm>
        </p:grpSpPr>
        <p:sp>
          <p:nvSpPr>
            <p:cNvPr id="9" name="MH_Desc_1"/>
            <p:cNvSpPr/>
            <p:nvPr>
              <p:custDataLst>
                <p:tags r:id="rId2"/>
              </p:custDataLst>
            </p:nvPr>
          </p:nvSpPr>
          <p:spPr>
            <a:xfrm>
              <a:off x="3067207" y="1804988"/>
              <a:ext cx="6483559" cy="2214562"/>
            </a:xfrm>
            <a:prstGeom prst="rect">
              <a:avLst/>
            </a:prstGeom>
          </p:spPr>
          <p:txBody>
            <a:bodyPr>
              <a:normAutofit fontScale="70000"/>
            </a:bodyPr>
            <a:lstStyle/>
            <a:p>
              <a:pPr marL="0" lvl="0" indent="0">
                <a:lnSpc>
                  <a:spcPct val="140000"/>
                </a:lnSpc>
                <a:buFont typeface="+mj-ea"/>
                <a:buNone/>
              </a:pP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正则表达式，又称规则表达式，通常被用来</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检索</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替换</a:t>
              </a: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那些符合某个模式(规则)的文本。</a:t>
              </a: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40000"/>
                </a:lnSpc>
                <a:buFont typeface="+mj-ea"/>
                <a:buNone/>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40000"/>
                </a:lnSpc>
                <a:buFont typeface="+mj-ea"/>
                <a:buNone/>
              </a:pP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正则表达式是对字符串操作的一种逻辑公式，就是用事先定义好的一些特定字符、及这些特定字符的组合，组成一个“规则字符串”，这个“规则字符串”用来表达对字符串的一种过滤逻辑。</a:t>
              </a: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lnSpc>
                  <a:spcPct val="140000"/>
                </a:lnSpc>
                <a:buFont typeface="+mj-ea"/>
                <a:buNone/>
              </a:pP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40000"/>
                </a:lnSpc>
                <a:buFont typeface="+mj-ea"/>
                <a:buNone/>
              </a:pP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给定一个正则表达式和另一个字符串，我们可以达到如下的目的：</a:t>
              </a: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40000"/>
                </a:lnSpc>
                <a:buFont typeface="+mj-ea"/>
                <a:buAutoNum type="circleNumDbPlain"/>
              </a:pP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给定的字符串是否符合正则表达式的过滤逻辑（“匹配”）；</a:t>
              </a:r>
              <a:endPar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40000"/>
                </a:lnSpc>
                <a:buFont typeface="+mj-ea"/>
                <a:buAutoNum type="circleNumDbPlain"/>
              </a:pPr>
              <a:r>
                <a:rPr lang="en-US" altLang="zh-CN">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通过正则表达式，从文本字符串中获取我们想要的特定部分（“过滤”）。</a:t>
              </a:r>
              <a:endParaRPr lang="en-US" altLang="zh-CN" kern="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54" name="MH_Other_1"/>
            <p:cNvSpPr/>
            <p:nvPr>
              <p:custDataLst>
                <p:tags r:id="rId3"/>
              </p:custDataLst>
            </p:nvPr>
          </p:nvSpPr>
          <p:spPr bwMode="auto">
            <a:xfrm>
              <a:off x="2682876" y="1890714"/>
              <a:ext cx="288925" cy="377825"/>
            </a:xfrm>
            <a:custGeom>
              <a:avLst/>
              <a:gdLst>
                <a:gd name="T0" fmla="*/ 88122 w 289560"/>
                <a:gd name="T1" fmla="*/ 199537 h 378262"/>
                <a:gd name="T2" fmla="*/ 176246 w 289560"/>
                <a:gd name="T3" fmla="*/ 288027 h 378262"/>
                <a:gd name="T4" fmla="*/ 88122 w 289560"/>
                <a:gd name="T5" fmla="*/ 376518 h 378262"/>
                <a:gd name="T6" fmla="*/ 0 w 289560"/>
                <a:gd name="T7" fmla="*/ 288027 h 378262"/>
                <a:gd name="T8" fmla="*/ 198906 w 289560"/>
                <a:gd name="T9" fmla="*/ 99768 h 378262"/>
                <a:gd name="T10" fmla="*/ 287028 w 289560"/>
                <a:gd name="T11" fmla="*/ 188259 h 378262"/>
                <a:gd name="T12" fmla="*/ 198906 w 289560"/>
                <a:gd name="T13" fmla="*/ 276749 h 378262"/>
                <a:gd name="T14" fmla="*/ 110783 w 289560"/>
                <a:gd name="T15" fmla="*/ 188259 h 378262"/>
                <a:gd name="T16" fmla="*/ 88122 w 289560"/>
                <a:gd name="T17" fmla="*/ 0 h 378262"/>
                <a:gd name="T18" fmla="*/ 176246 w 289560"/>
                <a:gd name="T19" fmla="*/ 88490 h 378262"/>
                <a:gd name="T20" fmla="*/ 88122 w 289560"/>
                <a:gd name="T21" fmla="*/ 176980 h 378262"/>
                <a:gd name="T22" fmla="*/ 0 w 289560"/>
                <a:gd name="T23" fmla="*/ 88490 h 3782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9560" h="378262">
                  <a:moveTo>
                    <a:pt x="88900" y="200462"/>
                  </a:moveTo>
                  <a:lnTo>
                    <a:pt x="177800" y="289362"/>
                  </a:lnTo>
                  <a:lnTo>
                    <a:pt x="88900" y="378262"/>
                  </a:lnTo>
                  <a:lnTo>
                    <a:pt x="0" y="289362"/>
                  </a:lnTo>
                  <a:lnTo>
                    <a:pt x="88900" y="200462"/>
                  </a:lnTo>
                  <a:close/>
                  <a:moveTo>
                    <a:pt x="200660" y="100231"/>
                  </a:moveTo>
                  <a:lnTo>
                    <a:pt x="289560" y="189131"/>
                  </a:lnTo>
                  <a:lnTo>
                    <a:pt x="200660" y="278031"/>
                  </a:lnTo>
                  <a:lnTo>
                    <a:pt x="111760" y="189131"/>
                  </a:lnTo>
                  <a:lnTo>
                    <a:pt x="200660" y="100231"/>
                  </a:lnTo>
                  <a:close/>
                  <a:moveTo>
                    <a:pt x="88900" y="0"/>
                  </a:moveTo>
                  <a:lnTo>
                    <a:pt x="177800" y="88900"/>
                  </a:lnTo>
                  <a:lnTo>
                    <a:pt x="88900" y="177800"/>
                  </a:lnTo>
                  <a:lnTo>
                    <a:pt x="0" y="88900"/>
                  </a:lnTo>
                  <a:lnTo>
                    <a:pt x="88900" y="0"/>
                  </a:lnTo>
                  <a:close/>
                </a:path>
              </a:pathLst>
            </a:custGeom>
            <a:solidFill>
              <a:srgbClr val="E2231A"/>
            </a:solidFill>
            <a:ln w="9525">
              <a:solidFill>
                <a:srgbClr val="E2231A"/>
              </a:solidFill>
              <a:round/>
            </a:ln>
          </p:spPr>
          <p:txBody>
            <a:bodyPr anchor="ctr"/>
            <a:lstStyle/>
            <a:p>
              <a:endParaRPr lang="zh-CN" altLang="en-US">
                <a:ea typeface="微软雅黑" panose="020B0503020204020204" pitchFamily="34" charset="-122"/>
              </a:endParaRPr>
            </a:p>
          </p:txBody>
        </p:sp>
      </p:grpSp>
      <p:sp>
        <p:nvSpPr>
          <p:cNvPr id="8" name="矩形 7"/>
          <p:cNvSpPr/>
          <p:nvPr/>
        </p:nvSpPr>
        <p:spPr>
          <a:xfrm flipV="1">
            <a:off x="0" y="1051045"/>
            <a:ext cx="12188825" cy="286627"/>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3" name="矩形 2"/>
          <p:cNvSpPr/>
          <p:nvPr/>
        </p:nvSpPr>
        <p:spPr>
          <a:xfrm>
            <a:off x="4433570" y="1988185"/>
            <a:ext cx="2990215" cy="583565"/>
          </a:xfrm>
          <a:prstGeom prst="rect">
            <a:avLst/>
          </a:prstGeom>
          <a:solidFill>
            <a:srgbClr val="E2231A"/>
          </a:solidFill>
        </p:spPr>
        <p:txBody>
          <a:bodyPr wrap="square">
            <a:spAutoFit/>
          </a:bodyPr>
          <a:lstStyle/>
          <a:p>
            <a:pPr algn="ctr"/>
            <a:r>
              <a:rPr lang="zh-CN" altLang="en-US" sz="3200" dirty="0">
                <a:solidFill>
                  <a:schemeClr val="bg1"/>
                </a:solidFill>
                <a:ea typeface="微软雅黑" panose="020B0503020204020204" pitchFamily="34" charset="-122"/>
              </a:rPr>
              <a:t>正则表达式</a:t>
            </a:r>
            <a:endParaRPr lang="zh-CN" altLang="en-US" sz="3200" dirty="0">
              <a:solidFill>
                <a:schemeClr val="bg1"/>
              </a:solidFill>
              <a:ea typeface="微软雅黑" panose="020B0503020204020204" pitchFamily="34" charset="-122"/>
            </a:endParaRPr>
          </a:p>
        </p:txBody>
      </p:sp>
      <p:cxnSp>
        <p:nvCxnSpPr>
          <p:cNvPr id="7" name="直接连接符 6"/>
          <p:cNvCxnSpPr/>
          <p:nvPr/>
        </p:nvCxnSpPr>
        <p:spPr>
          <a:xfrm>
            <a:off x="4440649" y="1349833"/>
            <a:ext cx="0" cy="638667"/>
          </a:xfrm>
          <a:prstGeom prst="line">
            <a:avLst/>
          </a:prstGeom>
          <a:ln w="25400">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7411675" y="1349833"/>
            <a:ext cx="0" cy="703329"/>
          </a:xfrm>
          <a:prstGeom prst="line">
            <a:avLst/>
          </a:prstGeom>
          <a:ln w="25400">
            <a:solidFill>
              <a:srgbClr val="E2231A"/>
            </a:solidFill>
          </a:ln>
        </p:spPr>
        <p:style>
          <a:lnRef idx="1">
            <a:schemeClr val="accent1"/>
          </a:lnRef>
          <a:fillRef idx="0">
            <a:schemeClr val="accent1"/>
          </a:fillRef>
          <a:effectRef idx="0">
            <a:schemeClr val="accent1"/>
          </a:effectRef>
          <a:fontRef idx="minor">
            <a:schemeClr val="tx1"/>
          </a:fontRef>
        </p:style>
      </p:cxnSp>
      <p:sp>
        <p:nvSpPr>
          <p:cNvPr id="16" name="KSO_Shape"/>
          <p:cNvSpPr>
            <a:spLocks noChangeAspect="1"/>
          </p:cNvSpPr>
          <p:nvPr/>
        </p:nvSpPr>
        <p:spPr bwMode="auto">
          <a:xfrm>
            <a:off x="10682975" y="5609116"/>
            <a:ext cx="938293" cy="885337"/>
          </a:xfrm>
          <a:custGeom>
            <a:avLst/>
            <a:gdLst>
              <a:gd name="T0" fmla="*/ 1362577 w 3409"/>
              <a:gd name="T1" fmla="*/ 0 h 3216"/>
              <a:gd name="T2" fmla="*/ 1238994 w 3409"/>
              <a:gd name="T3" fmla="*/ 128869 h 3216"/>
              <a:gd name="T4" fmla="*/ 338532 w 3409"/>
              <a:gd name="T5" fmla="*/ 620579 h 3216"/>
              <a:gd name="T6" fmla="*/ 302091 w 3409"/>
              <a:gd name="T7" fmla="*/ 646458 h 3216"/>
              <a:gd name="T8" fmla="*/ 128336 w 3409"/>
              <a:gd name="T9" fmla="*/ 1570197 h 3216"/>
              <a:gd name="T10" fmla="*/ 1298145 w 3409"/>
              <a:gd name="T11" fmla="*/ 1152428 h 3216"/>
              <a:gd name="T12" fmla="*/ 1426481 w 3409"/>
              <a:gd name="T13" fmla="*/ 1634632 h 3216"/>
              <a:gd name="T14" fmla="*/ 1362577 w 3409"/>
              <a:gd name="T15" fmla="*/ 1698538 h 3216"/>
              <a:gd name="T16" fmla="*/ 0 w 3409"/>
              <a:gd name="T17" fmla="*/ 1698538 h 3216"/>
              <a:gd name="T18" fmla="*/ 0 w 3409"/>
              <a:gd name="T19" fmla="*/ 574102 h 3216"/>
              <a:gd name="T20" fmla="*/ 7922 w 3409"/>
              <a:gd name="T21" fmla="*/ 543469 h 3216"/>
              <a:gd name="T22" fmla="*/ 303147 w 3409"/>
              <a:gd name="T23" fmla="*/ 0 h 3216"/>
              <a:gd name="T24" fmla="*/ 214421 w 3409"/>
              <a:gd name="T25" fmla="*/ 1143978 h 3216"/>
              <a:gd name="T26" fmla="*/ 371804 w 3409"/>
              <a:gd name="T27" fmla="*/ 1037819 h 3216"/>
              <a:gd name="T28" fmla="*/ 424617 w 3409"/>
              <a:gd name="T29" fmla="*/ 1292917 h 3216"/>
              <a:gd name="T30" fmla="*/ 414054 w 3409"/>
              <a:gd name="T31" fmla="*/ 1375309 h 3216"/>
              <a:gd name="T32" fmla="*/ 649072 w 3409"/>
              <a:gd name="T33" fmla="*/ 1408054 h 3216"/>
              <a:gd name="T34" fmla="*/ 908913 w 3409"/>
              <a:gd name="T35" fmla="*/ 1447666 h 3216"/>
              <a:gd name="T36" fmla="*/ 742552 w 3409"/>
              <a:gd name="T37" fmla="*/ 1344676 h 3216"/>
              <a:gd name="T38" fmla="*/ 592034 w 3409"/>
              <a:gd name="T39" fmla="*/ 1330416 h 3216"/>
              <a:gd name="T40" fmla="*/ 604181 w 3409"/>
              <a:gd name="T41" fmla="*/ 1279185 h 3216"/>
              <a:gd name="T42" fmla="*/ 665973 w 3409"/>
              <a:gd name="T43" fmla="*/ 1070565 h 3216"/>
              <a:gd name="T44" fmla="*/ 433067 w 3409"/>
              <a:gd name="T45" fmla="*/ 1185702 h 3216"/>
              <a:gd name="T46" fmla="*/ 474261 w 3409"/>
              <a:gd name="T47" fmla="*/ 954899 h 3216"/>
              <a:gd name="T48" fmla="*/ 354904 w 3409"/>
              <a:gd name="T49" fmla="*/ 173234 h 3216"/>
              <a:gd name="T50" fmla="*/ 281494 w 3409"/>
              <a:gd name="T51" fmla="*/ 577799 h 3216"/>
              <a:gd name="T52" fmla="*/ 960669 w 3409"/>
              <a:gd name="T53" fmla="*/ 921626 h 3216"/>
              <a:gd name="T54" fmla="*/ 931622 w 3409"/>
              <a:gd name="T55" fmla="*/ 1204716 h 3216"/>
              <a:gd name="T56" fmla="*/ 946410 w 3409"/>
              <a:gd name="T57" fmla="*/ 1309818 h 3216"/>
              <a:gd name="T58" fmla="*/ 1019292 w 3409"/>
              <a:gd name="T59" fmla="*/ 1256474 h 3216"/>
              <a:gd name="T60" fmla="*/ 960669 w 3409"/>
              <a:gd name="T61" fmla="*/ 921626 h 3216"/>
              <a:gd name="T62" fmla="*/ 1629283 w 3409"/>
              <a:gd name="T63" fmla="*/ 193304 h 3216"/>
              <a:gd name="T64" fmla="*/ 1383702 w 3409"/>
              <a:gd name="T65" fmla="*/ 199642 h 3216"/>
              <a:gd name="T66" fmla="*/ 1647767 w 3409"/>
              <a:gd name="T67" fmla="*/ 353862 h 3216"/>
              <a:gd name="T68" fmla="*/ 1476653 w 3409"/>
              <a:gd name="T69" fmla="*/ 773743 h 3216"/>
              <a:gd name="T70" fmla="*/ 1793003 w 3409"/>
              <a:gd name="T71" fmla="*/ 366538 h 3216"/>
              <a:gd name="T72" fmla="*/ 1770294 w 3409"/>
              <a:gd name="T73" fmla="*/ 314251 h 3216"/>
              <a:gd name="T74" fmla="*/ 1352014 w 3409"/>
              <a:gd name="T75" fmla="*/ 252985 h 3216"/>
              <a:gd name="T76" fmla="*/ 1255894 w 3409"/>
              <a:gd name="T77" fmla="*/ 1023559 h 3216"/>
              <a:gd name="T78" fmla="*/ 1352014 w 3409"/>
              <a:gd name="T79" fmla="*/ 252985 h 321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409" h="3216">
                <a:moveTo>
                  <a:pt x="646" y="0"/>
                </a:moveTo>
                <a:cubicBezTo>
                  <a:pt x="2580" y="0"/>
                  <a:pt x="2580" y="0"/>
                  <a:pt x="2580" y="0"/>
                </a:cubicBezTo>
                <a:cubicBezTo>
                  <a:pt x="2701" y="0"/>
                  <a:pt x="2701" y="0"/>
                  <a:pt x="2701" y="0"/>
                </a:cubicBezTo>
                <a:cubicBezTo>
                  <a:pt x="2346" y="244"/>
                  <a:pt x="2346" y="244"/>
                  <a:pt x="2346" y="244"/>
                </a:cubicBezTo>
                <a:cubicBezTo>
                  <a:pt x="810" y="244"/>
                  <a:pt x="810" y="244"/>
                  <a:pt x="810" y="244"/>
                </a:cubicBezTo>
                <a:cubicBezTo>
                  <a:pt x="641" y="1175"/>
                  <a:pt x="641" y="1175"/>
                  <a:pt x="641" y="1175"/>
                </a:cubicBezTo>
                <a:cubicBezTo>
                  <a:pt x="630" y="1234"/>
                  <a:pt x="630" y="1234"/>
                  <a:pt x="630" y="1234"/>
                </a:cubicBezTo>
                <a:cubicBezTo>
                  <a:pt x="572" y="1224"/>
                  <a:pt x="572" y="1224"/>
                  <a:pt x="572" y="1224"/>
                </a:cubicBezTo>
                <a:cubicBezTo>
                  <a:pt x="243" y="1169"/>
                  <a:pt x="243" y="1169"/>
                  <a:pt x="243" y="1169"/>
                </a:cubicBezTo>
                <a:cubicBezTo>
                  <a:pt x="243" y="2973"/>
                  <a:pt x="243" y="2973"/>
                  <a:pt x="243" y="2973"/>
                </a:cubicBezTo>
                <a:cubicBezTo>
                  <a:pt x="2458" y="2973"/>
                  <a:pt x="2458" y="2973"/>
                  <a:pt x="2458" y="2973"/>
                </a:cubicBezTo>
                <a:cubicBezTo>
                  <a:pt x="2458" y="2182"/>
                  <a:pt x="2458" y="2182"/>
                  <a:pt x="2458" y="2182"/>
                </a:cubicBezTo>
                <a:cubicBezTo>
                  <a:pt x="2701" y="1862"/>
                  <a:pt x="2701" y="1862"/>
                  <a:pt x="2701" y="1862"/>
                </a:cubicBezTo>
                <a:cubicBezTo>
                  <a:pt x="2701" y="3095"/>
                  <a:pt x="2701" y="3095"/>
                  <a:pt x="2701" y="3095"/>
                </a:cubicBezTo>
                <a:cubicBezTo>
                  <a:pt x="2701" y="3216"/>
                  <a:pt x="2701" y="3216"/>
                  <a:pt x="2701" y="3216"/>
                </a:cubicBezTo>
                <a:cubicBezTo>
                  <a:pt x="2580" y="3216"/>
                  <a:pt x="2580" y="3216"/>
                  <a:pt x="2580" y="3216"/>
                </a:cubicBezTo>
                <a:cubicBezTo>
                  <a:pt x="122" y="3216"/>
                  <a:pt x="122" y="3216"/>
                  <a:pt x="122" y="3216"/>
                </a:cubicBezTo>
                <a:cubicBezTo>
                  <a:pt x="0" y="3216"/>
                  <a:pt x="0" y="3216"/>
                  <a:pt x="0" y="3216"/>
                </a:cubicBezTo>
                <a:cubicBezTo>
                  <a:pt x="0" y="3095"/>
                  <a:pt x="0" y="3095"/>
                  <a:pt x="0" y="3095"/>
                </a:cubicBezTo>
                <a:cubicBezTo>
                  <a:pt x="0" y="1087"/>
                  <a:pt x="0" y="1087"/>
                  <a:pt x="0" y="1087"/>
                </a:cubicBezTo>
                <a:cubicBezTo>
                  <a:pt x="0" y="1057"/>
                  <a:pt x="0" y="1057"/>
                  <a:pt x="0" y="1057"/>
                </a:cubicBezTo>
                <a:cubicBezTo>
                  <a:pt x="15" y="1029"/>
                  <a:pt x="15" y="1029"/>
                  <a:pt x="15" y="1029"/>
                </a:cubicBezTo>
                <a:cubicBezTo>
                  <a:pt x="539" y="64"/>
                  <a:pt x="539" y="64"/>
                  <a:pt x="539" y="64"/>
                </a:cubicBezTo>
                <a:cubicBezTo>
                  <a:pt x="574" y="0"/>
                  <a:pt x="574" y="0"/>
                  <a:pt x="574" y="0"/>
                </a:cubicBezTo>
                <a:cubicBezTo>
                  <a:pt x="646" y="0"/>
                  <a:pt x="646" y="0"/>
                  <a:pt x="646" y="0"/>
                </a:cubicBezTo>
                <a:close/>
                <a:moveTo>
                  <a:pt x="406" y="2166"/>
                </a:moveTo>
                <a:cubicBezTo>
                  <a:pt x="567" y="2251"/>
                  <a:pt x="567" y="2251"/>
                  <a:pt x="567" y="2251"/>
                </a:cubicBezTo>
                <a:cubicBezTo>
                  <a:pt x="572" y="2241"/>
                  <a:pt x="717" y="1843"/>
                  <a:pt x="704" y="1965"/>
                </a:cubicBezTo>
                <a:cubicBezTo>
                  <a:pt x="692" y="2084"/>
                  <a:pt x="615" y="2249"/>
                  <a:pt x="647" y="2358"/>
                </a:cubicBezTo>
                <a:cubicBezTo>
                  <a:pt x="670" y="2436"/>
                  <a:pt x="719" y="2473"/>
                  <a:pt x="804" y="2448"/>
                </a:cubicBezTo>
                <a:cubicBezTo>
                  <a:pt x="839" y="2438"/>
                  <a:pt x="880" y="2419"/>
                  <a:pt x="923" y="2395"/>
                </a:cubicBezTo>
                <a:cubicBezTo>
                  <a:pt x="858" y="2470"/>
                  <a:pt x="802" y="2543"/>
                  <a:pt x="784" y="2604"/>
                </a:cubicBezTo>
                <a:cubicBezTo>
                  <a:pt x="758" y="2691"/>
                  <a:pt x="781" y="2756"/>
                  <a:pt x="879" y="2785"/>
                </a:cubicBezTo>
                <a:cubicBezTo>
                  <a:pt x="1012" y="2824"/>
                  <a:pt x="1133" y="2736"/>
                  <a:pt x="1229" y="2666"/>
                </a:cubicBezTo>
                <a:cubicBezTo>
                  <a:pt x="1239" y="2658"/>
                  <a:pt x="1248" y="2651"/>
                  <a:pt x="1257" y="2645"/>
                </a:cubicBezTo>
                <a:cubicBezTo>
                  <a:pt x="1367" y="2786"/>
                  <a:pt x="1720" y="2741"/>
                  <a:pt x="1721" y="2741"/>
                </a:cubicBezTo>
                <a:cubicBezTo>
                  <a:pt x="1698" y="2560"/>
                  <a:pt x="1698" y="2560"/>
                  <a:pt x="1698" y="2560"/>
                </a:cubicBezTo>
                <a:cubicBezTo>
                  <a:pt x="1697" y="2560"/>
                  <a:pt x="1415" y="2596"/>
                  <a:pt x="1406" y="2546"/>
                </a:cubicBezTo>
                <a:cubicBezTo>
                  <a:pt x="1388" y="2453"/>
                  <a:pt x="1337" y="2426"/>
                  <a:pt x="1262" y="2440"/>
                </a:cubicBezTo>
                <a:cubicBezTo>
                  <a:pt x="1216" y="2449"/>
                  <a:pt x="1172" y="2481"/>
                  <a:pt x="1121" y="2519"/>
                </a:cubicBezTo>
                <a:cubicBezTo>
                  <a:pt x="1079" y="2549"/>
                  <a:pt x="1030" y="2585"/>
                  <a:pt x="988" y="2602"/>
                </a:cubicBezTo>
                <a:cubicBezTo>
                  <a:pt x="1024" y="2552"/>
                  <a:pt x="1085" y="2486"/>
                  <a:pt x="1144" y="2422"/>
                </a:cubicBezTo>
                <a:cubicBezTo>
                  <a:pt x="1232" y="2326"/>
                  <a:pt x="1316" y="2235"/>
                  <a:pt x="1334" y="2167"/>
                </a:cubicBezTo>
                <a:cubicBezTo>
                  <a:pt x="1354" y="2089"/>
                  <a:pt x="1327" y="2045"/>
                  <a:pt x="1261" y="2027"/>
                </a:cubicBezTo>
                <a:cubicBezTo>
                  <a:pt x="1195" y="2010"/>
                  <a:pt x="1095" y="2074"/>
                  <a:pt x="984" y="2145"/>
                </a:cubicBezTo>
                <a:cubicBezTo>
                  <a:pt x="928" y="2181"/>
                  <a:pt x="869" y="2218"/>
                  <a:pt x="820" y="2245"/>
                </a:cubicBezTo>
                <a:cubicBezTo>
                  <a:pt x="826" y="2173"/>
                  <a:pt x="849" y="2064"/>
                  <a:pt x="868" y="1971"/>
                </a:cubicBezTo>
                <a:cubicBezTo>
                  <a:pt x="882" y="1905"/>
                  <a:pt x="894" y="1846"/>
                  <a:pt x="898" y="1808"/>
                </a:cubicBezTo>
                <a:cubicBezTo>
                  <a:pt x="990" y="1069"/>
                  <a:pt x="408" y="2163"/>
                  <a:pt x="406" y="2166"/>
                </a:cubicBezTo>
                <a:close/>
                <a:moveTo>
                  <a:pt x="672" y="328"/>
                </a:moveTo>
                <a:cubicBezTo>
                  <a:pt x="279" y="1052"/>
                  <a:pt x="279" y="1052"/>
                  <a:pt x="279" y="1052"/>
                </a:cubicBezTo>
                <a:cubicBezTo>
                  <a:pt x="533" y="1094"/>
                  <a:pt x="533" y="1094"/>
                  <a:pt x="533" y="1094"/>
                </a:cubicBezTo>
                <a:cubicBezTo>
                  <a:pt x="672" y="328"/>
                  <a:pt x="672" y="328"/>
                  <a:pt x="672" y="328"/>
                </a:cubicBezTo>
                <a:close/>
                <a:moveTo>
                  <a:pt x="1819" y="1745"/>
                </a:moveTo>
                <a:cubicBezTo>
                  <a:pt x="1730" y="2262"/>
                  <a:pt x="1730" y="2262"/>
                  <a:pt x="1730" y="2262"/>
                </a:cubicBezTo>
                <a:cubicBezTo>
                  <a:pt x="1764" y="2281"/>
                  <a:pt x="1764" y="2281"/>
                  <a:pt x="1764" y="2281"/>
                </a:cubicBezTo>
                <a:cubicBezTo>
                  <a:pt x="1723" y="2439"/>
                  <a:pt x="1723" y="2439"/>
                  <a:pt x="1723" y="2439"/>
                </a:cubicBezTo>
                <a:cubicBezTo>
                  <a:pt x="1792" y="2480"/>
                  <a:pt x="1792" y="2480"/>
                  <a:pt x="1792" y="2480"/>
                </a:cubicBezTo>
                <a:cubicBezTo>
                  <a:pt x="1905" y="2364"/>
                  <a:pt x="1905" y="2364"/>
                  <a:pt x="1905" y="2364"/>
                </a:cubicBezTo>
                <a:cubicBezTo>
                  <a:pt x="1930" y="2379"/>
                  <a:pt x="1930" y="2379"/>
                  <a:pt x="1930" y="2379"/>
                </a:cubicBezTo>
                <a:cubicBezTo>
                  <a:pt x="2319" y="2038"/>
                  <a:pt x="2319" y="2038"/>
                  <a:pt x="2319" y="2038"/>
                </a:cubicBezTo>
                <a:cubicBezTo>
                  <a:pt x="1819" y="1745"/>
                  <a:pt x="1819" y="1745"/>
                  <a:pt x="1819" y="1745"/>
                </a:cubicBezTo>
                <a:close/>
                <a:moveTo>
                  <a:pt x="3094" y="444"/>
                </a:moveTo>
                <a:cubicBezTo>
                  <a:pt x="3085" y="366"/>
                  <a:pt x="3085" y="366"/>
                  <a:pt x="3085" y="366"/>
                </a:cubicBezTo>
                <a:cubicBezTo>
                  <a:pt x="2885" y="248"/>
                  <a:pt x="2885" y="248"/>
                  <a:pt x="2885" y="248"/>
                </a:cubicBezTo>
                <a:cubicBezTo>
                  <a:pt x="2620" y="378"/>
                  <a:pt x="2620" y="378"/>
                  <a:pt x="2620" y="378"/>
                </a:cubicBezTo>
                <a:cubicBezTo>
                  <a:pt x="2848" y="511"/>
                  <a:pt x="2848" y="511"/>
                  <a:pt x="2848" y="511"/>
                </a:cubicBezTo>
                <a:cubicBezTo>
                  <a:pt x="3120" y="670"/>
                  <a:pt x="3120" y="670"/>
                  <a:pt x="3120" y="670"/>
                </a:cubicBezTo>
                <a:cubicBezTo>
                  <a:pt x="3201" y="718"/>
                  <a:pt x="3201" y="718"/>
                  <a:pt x="3201" y="718"/>
                </a:cubicBezTo>
                <a:cubicBezTo>
                  <a:pt x="3126" y="1003"/>
                  <a:pt x="2993" y="1253"/>
                  <a:pt x="2796" y="1465"/>
                </a:cubicBezTo>
                <a:cubicBezTo>
                  <a:pt x="2929" y="1589"/>
                  <a:pt x="2929" y="1589"/>
                  <a:pt x="2929" y="1589"/>
                </a:cubicBezTo>
                <a:cubicBezTo>
                  <a:pt x="3163" y="1336"/>
                  <a:pt x="3316" y="1037"/>
                  <a:pt x="3395" y="694"/>
                </a:cubicBezTo>
                <a:cubicBezTo>
                  <a:pt x="3409" y="629"/>
                  <a:pt x="3409" y="629"/>
                  <a:pt x="3409" y="629"/>
                </a:cubicBezTo>
                <a:cubicBezTo>
                  <a:pt x="3352" y="595"/>
                  <a:pt x="3352" y="595"/>
                  <a:pt x="3352" y="595"/>
                </a:cubicBezTo>
                <a:cubicBezTo>
                  <a:pt x="3094" y="444"/>
                  <a:pt x="3094" y="444"/>
                  <a:pt x="3094" y="444"/>
                </a:cubicBezTo>
                <a:close/>
                <a:moveTo>
                  <a:pt x="2560" y="479"/>
                </a:moveTo>
                <a:cubicBezTo>
                  <a:pt x="2250" y="824"/>
                  <a:pt x="2026" y="1215"/>
                  <a:pt x="1878" y="1645"/>
                </a:cubicBezTo>
                <a:cubicBezTo>
                  <a:pt x="2044" y="1743"/>
                  <a:pt x="2211" y="1841"/>
                  <a:pt x="2378" y="1938"/>
                </a:cubicBezTo>
                <a:cubicBezTo>
                  <a:pt x="2664" y="1579"/>
                  <a:pt x="2893" y="1191"/>
                  <a:pt x="3060" y="772"/>
                </a:cubicBezTo>
                <a:cubicBezTo>
                  <a:pt x="2894" y="675"/>
                  <a:pt x="2727" y="577"/>
                  <a:pt x="2560" y="47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ea typeface="微软雅黑" panose="020B0503020204020204"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lang="zh-CN" altLang="en-US" dirty="0">
                <a:ea typeface="微软雅黑" panose="020B0503020204020204" pitchFamily="34" charset="-122"/>
              </a:rPr>
              <a:t>语法结构</a:t>
            </a:r>
            <a:endParaRPr lang="zh-CN" altLang="en-US" dirty="0">
              <a:ea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cxnSp>
        <p:nvCxnSpPr>
          <p:cNvPr id="8" name="直接连接符 7"/>
          <p:cNvCxnSpPr/>
          <p:nvPr/>
        </p:nvCxnSpPr>
        <p:spPr>
          <a:xfrm>
            <a:off x="6085205" y="1163955"/>
            <a:ext cx="0" cy="515112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flipV="1">
            <a:off x="-9525" y="99661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矩形 11"/>
          <p:cNvSpPr/>
          <p:nvPr/>
        </p:nvSpPr>
        <p:spPr>
          <a:xfrm>
            <a:off x="173355" y="1364615"/>
            <a:ext cx="5708650" cy="1345565"/>
          </a:xfrm>
          <a:prstGeom prst="rect">
            <a:avLst/>
          </a:prstGeom>
        </p:spPr>
        <p:txBody>
          <a:bodyPr wrap="square">
            <a:spAutoFit/>
          </a:bodyPr>
          <a:lstStyle/>
          <a:p>
            <a:pPr>
              <a:lnSpc>
                <a:spcPct val="120000"/>
              </a:lnSpc>
            </a:pPr>
            <a:r>
              <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1. 普通字符</a:t>
            </a:r>
            <a:endPar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普通字符包括没有显式指定为元字符的所有可打印和不可打印字符。这包括所有大写和小写字母、所有数字、所有标点符号和一些其他符号。</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6288405" y="1364615"/>
            <a:ext cx="5618480" cy="1345565"/>
          </a:xfrm>
          <a:prstGeom prst="rect">
            <a:avLst/>
          </a:prstGeom>
        </p:spPr>
        <p:txBody>
          <a:bodyPr wrap="square">
            <a:spAutoFit/>
          </a:bodyPr>
          <a:lstStyle/>
          <a:p>
            <a:pPr algn="l">
              <a:lnSpc>
                <a:spcPct val="120000"/>
              </a:lnSpc>
              <a:buClrTx/>
              <a:buSzTx/>
              <a:buFontTx/>
            </a:pPr>
            <a:r>
              <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sym typeface="+mn-ea"/>
              </a:rPr>
              <a:t>定位符 (</a:t>
            </a:r>
            <a:r>
              <a:rPr lang="zh-CN" altLang="en-US"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sym typeface="+mn-ea"/>
              </a:rPr>
              <a:t>边界符</a:t>
            </a:r>
            <a:r>
              <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lnSpc>
                <a:spcPct val="120000"/>
              </a:lnSpc>
              <a:buClrTx/>
              <a:buSzTx/>
              <a:buFontTx/>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定位符使您能够将正则表达式固定到行首或行尾。它们还使您能够创建这样的正则表达式，这些正则表达式出现在一个单词内、在一个单词的开头或者一个单词的结尾。</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表格 1"/>
          <p:cNvGraphicFramePr/>
          <p:nvPr>
            <p:custDataLst>
              <p:tags r:id="rId2"/>
            </p:custDataLst>
          </p:nvPr>
        </p:nvGraphicFramePr>
        <p:xfrm>
          <a:off x="173355" y="2910840"/>
          <a:ext cx="5686425" cy="2834640"/>
        </p:xfrm>
        <a:graphic>
          <a:graphicData uri="http://schemas.openxmlformats.org/drawingml/2006/table">
            <a:tbl>
              <a:tblPr firstRow="1" bandRow="1">
                <a:tableStyleId>{5C22544A-7EE6-4342-B048-85BDC9FD1C3A}</a:tableStyleId>
              </a:tblPr>
              <a:tblGrid>
                <a:gridCol w="1200785"/>
                <a:gridCol w="4485640"/>
              </a:tblGrid>
              <a:tr h="396240">
                <a:tc>
                  <a:txBody>
                    <a:bodyPr/>
                    <a:p>
                      <a:pPr algn="ctr">
                        <a:buNone/>
                      </a:pPr>
                      <a:r>
                        <a:rPr lang="zh-CN" altLang="en-US" sz="2000">
                          <a:latin typeface="微软雅黑" panose="020B0503020204020204" pitchFamily="34" charset="-122"/>
                          <a:ea typeface="微软雅黑" panose="020B0503020204020204" pitchFamily="34" charset="-122"/>
                        </a:rPr>
                        <a:t>字符</a:t>
                      </a:r>
                      <a:endParaRPr lang="zh-CN" altLang="en-US" sz="2000">
                        <a:latin typeface="微软雅黑" panose="020B0503020204020204" pitchFamily="34" charset="-122"/>
                        <a:ea typeface="微软雅黑" panose="020B0503020204020204" pitchFamily="34" charset="-122"/>
                      </a:endParaRPr>
                    </a:p>
                  </a:txBody>
                  <a:tcPr/>
                </a:tc>
                <a:tc>
                  <a:txBody>
                    <a:bodyPr/>
                    <a:p>
                      <a:pPr algn="ctr">
                        <a:buNone/>
                      </a:pPr>
                      <a:r>
                        <a:rPr lang="zh-CN" altLang="en-US" sz="2000">
                          <a:latin typeface="微软雅黑" panose="020B0503020204020204" pitchFamily="34" charset="-122"/>
                          <a:ea typeface="微软雅黑" panose="020B0503020204020204" pitchFamily="34" charset="-122"/>
                        </a:rPr>
                        <a:t>描述</a:t>
                      </a:r>
                      <a:endParaRPr lang="zh-CN" altLang="en-US" sz="2000">
                        <a:latin typeface="微软雅黑" panose="020B0503020204020204" pitchFamily="34" charset="-122"/>
                        <a:ea typeface="微软雅黑" panose="020B0503020204020204" pitchFamily="34" charset="-122"/>
                      </a:endParaRPr>
                    </a:p>
                  </a:txBody>
                  <a:tcPr/>
                </a:tc>
              </a:tr>
              <a:tr h="457200">
                <a:tc>
                  <a:txBody>
                    <a:bodyPr/>
                    <a:p>
                      <a:pPr>
                        <a:buNone/>
                      </a:pPr>
                      <a:r>
                        <a:rPr lang="zh-CN" altLang="en-US" sz="1600"/>
                        <a:t>[ABC]</a:t>
                      </a:r>
                      <a:endParaRPr lang="zh-CN" altLang="en-US" sz="1600"/>
                    </a:p>
                  </a:txBody>
                  <a:tcPr/>
                </a:tc>
                <a:tc>
                  <a:txBody>
                    <a:bodyPr/>
                    <a:p>
                      <a:pPr>
                        <a:buNone/>
                      </a:pPr>
                      <a:r>
                        <a:rPr lang="zh-CN" altLang="en-US" sz="1600"/>
                        <a:t>匹配 [...] 中的所有字符，例如 [aeiou] 匹配字符串 "google lenovo taobao" 中所有的 e o u a 字母。</a:t>
                      </a:r>
                      <a:endParaRPr lang="zh-CN" altLang="en-US" sz="1600"/>
                    </a:p>
                  </a:txBody>
                  <a:tcPr/>
                </a:tc>
              </a:tr>
              <a:tr h="579120">
                <a:tc>
                  <a:txBody>
                    <a:bodyPr/>
                    <a:p>
                      <a:pPr>
                        <a:buNone/>
                      </a:pPr>
                      <a:r>
                        <a:rPr lang="zh-CN" altLang="en-US" sz="1600"/>
                        <a:t>[A-Z]</a:t>
                      </a:r>
                      <a:endParaRPr lang="zh-CN" altLang="en-US" sz="1600"/>
                    </a:p>
                  </a:txBody>
                  <a:tcPr/>
                </a:tc>
                <a:tc>
                  <a:txBody>
                    <a:bodyPr/>
                    <a:p>
                      <a:pPr>
                        <a:buNone/>
                      </a:pPr>
                      <a:r>
                        <a:rPr lang="zh-CN" altLang="en-US" sz="1600"/>
                        <a:t>[A-Z] 表示一个区间，匹配所有大写字母，[a-z] 表示所有小写字母。</a:t>
                      </a:r>
                      <a:endParaRPr lang="zh-CN" altLang="en-US" sz="1600"/>
                    </a:p>
                  </a:txBody>
                  <a:tcPr/>
                </a:tc>
              </a:tr>
              <a:tr h="457200">
                <a:tc>
                  <a:txBody>
                    <a:bodyPr/>
                    <a:p>
                      <a:pPr>
                        <a:buNone/>
                      </a:pPr>
                      <a:r>
                        <a:rPr lang="zh-CN" altLang="en-US" sz="1600"/>
                        <a:t>[\s\S]</a:t>
                      </a:r>
                      <a:endParaRPr lang="zh-CN" altLang="en-US" sz="1600"/>
                    </a:p>
                  </a:txBody>
                  <a:tcPr/>
                </a:tc>
                <a:tc>
                  <a:txBody>
                    <a:bodyPr/>
                    <a:p>
                      <a:pPr>
                        <a:buNone/>
                      </a:pPr>
                      <a:r>
                        <a:rPr lang="zh-CN" altLang="en-US" sz="1600"/>
                        <a:t>匹配所有。\s 是匹配所有空白符，包括换行，\S 非空白符，不包括换行。</a:t>
                      </a:r>
                      <a:endParaRPr lang="zh-CN" altLang="en-US" sz="1600"/>
                    </a:p>
                  </a:txBody>
                  <a:tcPr/>
                </a:tc>
              </a:tr>
              <a:tr h="457200">
                <a:tc>
                  <a:txBody>
                    <a:bodyPr/>
                    <a:p>
                      <a:pPr algn="l">
                        <a:buClrTx/>
                        <a:buSzTx/>
                        <a:buFontTx/>
                        <a:buNone/>
                      </a:pPr>
                      <a:r>
                        <a:rPr lang="en-US" altLang="zh-CN" sz="1600"/>
                        <a:t>\w </a:t>
                      </a:r>
                      <a:r>
                        <a:rPr lang="zh-CN" altLang="en-US" sz="1600"/>
                        <a:t>	</a:t>
                      </a:r>
                      <a:endParaRPr lang="zh-CN" altLang="en-US" sz="1600"/>
                    </a:p>
                  </a:txBody>
                  <a:tcPr/>
                </a:tc>
                <a:tc>
                  <a:txBody>
                    <a:bodyPr/>
                    <a:p>
                      <a:pPr>
                        <a:buNone/>
                      </a:pPr>
                      <a:r>
                        <a:rPr lang="zh-CN" altLang="en-US" sz="1600"/>
                        <a:t>匹配字母、数字、下划线。等价于 [A-Za-z0-9_]</a:t>
                      </a:r>
                      <a:endParaRPr lang="zh-CN" altLang="en-US" sz="1600"/>
                    </a:p>
                  </a:txBody>
                  <a:tcPr/>
                </a:tc>
              </a:tr>
            </a:tbl>
          </a:graphicData>
        </a:graphic>
      </p:graphicFrame>
      <p:graphicFrame>
        <p:nvGraphicFramePr>
          <p:cNvPr id="3" name="表格 2"/>
          <p:cNvGraphicFramePr/>
          <p:nvPr>
            <p:custDataLst>
              <p:tags r:id="rId3"/>
            </p:custDataLst>
          </p:nvPr>
        </p:nvGraphicFramePr>
        <p:xfrm>
          <a:off x="6288405" y="2886710"/>
          <a:ext cx="5686425" cy="2834640"/>
        </p:xfrm>
        <a:graphic>
          <a:graphicData uri="http://schemas.openxmlformats.org/drawingml/2006/table">
            <a:tbl>
              <a:tblPr firstRow="1" bandRow="1">
                <a:tableStyleId>{5C22544A-7EE6-4342-B048-85BDC9FD1C3A}</a:tableStyleId>
              </a:tblPr>
              <a:tblGrid>
                <a:gridCol w="1200785"/>
                <a:gridCol w="4485640"/>
              </a:tblGrid>
              <a:tr h="396240">
                <a:tc>
                  <a:txBody>
                    <a:bodyPr/>
                    <a:p>
                      <a:pPr algn="ctr">
                        <a:buNone/>
                      </a:pPr>
                      <a:r>
                        <a:rPr lang="zh-CN" altLang="en-US" sz="2000">
                          <a:latin typeface="微软雅黑" panose="020B0503020204020204" pitchFamily="34" charset="-122"/>
                          <a:ea typeface="微软雅黑" panose="020B0503020204020204" pitchFamily="34" charset="-122"/>
                        </a:rPr>
                        <a:t>字符</a:t>
                      </a:r>
                      <a:endParaRPr lang="zh-CN" altLang="en-US" sz="2000">
                        <a:latin typeface="微软雅黑" panose="020B0503020204020204" pitchFamily="34" charset="-122"/>
                        <a:ea typeface="微软雅黑" panose="020B0503020204020204" pitchFamily="34" charset="-122"/>
                      </a:endParaRPr>
                    </a:p>
                  </a:txBody>
                  <a:tcPr/>
                </a:tc>
                <a:tc>
                  <a:txBody>
                    <a:bodyPr/>
                    <a:p>
                      <a:pPr algn="ctr">
                        <a:buNone/>
                      </a:pPr>
                      <a:r>
                        <a:rPr lang="zh-CN" altLang="en-US" sz="2000">
                          <a:latin typeface="微软雅黑" panose="020B0503020204020204" pitchFamily="34" charset="-122"/>
                          <a:ea typeface="微软雅黑" panose="020B0503020204020204" pitchFamily="34" charset="-122"/>
                        </a:rPr>
                        <a:t>描述</a:t>
                      </a:r>
                      <a:endParaRPr lang="zh-CN" altLang="en-US" sz="2000">
                        <a:latin typeface="微软雅黑" panose="020B0503020204020204" pitchFamily="34" charset="-122"/>
                        <a:ea typeface="微软雅黑" panose="020B0503020204020204" pitchFamily="34" charset="-122"/>
                      </a:endParaRPr>
                    </a:p>
                  </a:txBody>
                  <a:tcPr/>
                </a:tc>
              </a:tr>
              <a:tr h="457200">
                <a:tc>
                  <a:txBody>
                    <a:bodyPr/>
                    <a:p>
                      <a:pPr>
                        <a:buNone/>
                      </a:pPr>
                      <a:r>
                        <a:rPr lang="zh-CN" altLang="en-US" sz="1600"/>
                        <a:t>^</a:t>
                      </a:r>
                      <a:endParaRPr lang="zh-CN" altLang="en-US" sz="1600"/>
                    </a:p>
                  </a:txBody>
                  <a:tcPr/>
                </a:tc>
                <a:tc>
                  <a:txBody>
                    <a:bodyPr/>
                    <a:p>
                      <a:pPr>
                        <a:buNone/>
                      </a:pPr>
                      <a:r>
                        <a:rPr lang="zh-CN" altLang="en-US" sz="1600"/>
                        <a:t>匹配输入字符串开始的位置。如果设置了 RegExp 对象的 Multiline 属性，^ 还会与 \n 或 \r 之后的位置匹配。</a:t>
                      </a:r>
                      <a:endParaRPr lang="zh-CN" altLang="en-US" sz="1600"/>
                    </a:p>
                  </a:txBody>
                  <a:tcPr/>
                </a:tc>
              </a:tr>
              <a:tr h="457200">
                <a:tc>
                  <a:txBody>
                    <a:bodyPr/>
                    <a:p>
                      <a:pPr>
                        <a:buNone/>
                      </a:pPr>
                      <a:r>
                        <a:rPr lang="zh-CN" altLang="en-US" sz="1600"/>
                        <a:t>$</a:t>
                      </a:r>
                      <a:endParaRPr lang="zh-CN" altLang="en-US" sz="1600"/>
                    </a:p>
                  </a:txBody>
                  <a:tcPr/>
                </a:tc>
                <a:tc>
                  <a:txBody>
                    <a:bodyPr/>
                    <a:p>
                      <a:pPr>
                        <a:buNone/>
                      </a:pPr>
                      <a:r>
                        <a:rPr lang="zh-CN" altLang="en-US" sz="1600"/>
                        <a:t>匹配输入字符串结尾的位置。如果设置了 RegExp 对象的 Multiline 属性，$ 还会与 \n 或 \r 之前的位置匹配。</a:t>
                      </a:r>
                      <a:endParaRPr lang="zh-CN" altLang="en-US" sz="1600"/>
                    </a:p>
                  </a:txBody>
                  <a:tcPr/>
                </a:tc>
              </a:tr>
              <a:tr h="457200">
                <a:tc>
                  <a:txBody>
                    <a:bodyPr/>
                    <a:p>
                      <a:pPr>
                        <a:buNone/>
                      </a:pPr>
                      <a:r>
                        <a:rPr lang="zh-CN" altLang="en-US" sz="1600"/>
                        <a:t>\b</a:t>
                      </a:r>
                      <a:endParaRPr lang="zh-CN" altLang="en-US" sz="1600"/>
                    </a:p>
                  </a:txBody>
                  <a:tcPr/>
                </a:tc>
                <a:tc>
                  <a:txBody>
                    <a:bodyPr/>
                    <a:p>
                      <a:pPr>
                        <a:buNone/>
                      </a:pPr>
                      <a:r>
                        <a:rPr lang="zh-CN" altLang="en-US" sz="1600"/>
                        <a:t>匹配一个单词边界，即字与空格间的位置。</a:t>
                      </a:r>
                      <a:endParaRPr lang="zh-CN" altLang="en-US" sz="1600"/>
                    </a:p>
                  </a:txBody>
                  <a:tcPr/>
                </a:tc>
              </a:tr>
              <a:tr h="457200">
                <a:tc>
                  <a:txBody>
                    <a:bodyPr/>
                    <a:p>
                      <a:pPr algn="l">
                        <a:buClrTx/>
                        <a:buSzTx/>
                        <a:buFontTx/>
                        <a:buNone/>
                      </a:pPr>
                      <a:r>
                        <a:rPr lang="en-US" altLang="zh-CN" sz="1600"/>
                        <a:t>\B</a:t>
                      </a:r>
                      <a:r>
                        <a:rPr lang="zh-CN" altLang="en-US" sz="1600"/>
                        <a:t>	</a:t>
                      </a:r>
                      <a:endParaRPr lang="zh-CN" altLang="en-US" sz="1600"/>
                    </a:p>
                  </a:txBody>
                  <a:tcPr/>
                </a:tc>
                <a:tc>
                  <a:txBody>
                    <a:bodyPr/>
                    <a:p>
                      <a:pPr>
                        <a:buNone/>
                      </a:pPr>
                      <a:r>
                        <a:rPr lang="zh-CN" altLang="en-US" sz="1600"/>
                        <a:t>非单词边界匹配。</a:t>
                      </a:r>
                      <a:endParaRPr lang="zh-CN" altLang="en-US" sz="1600"/>
                    </a:p>
                  </a:txBody>
                  <a:tcPr/>
                </a:tc>
              </a:tr>
            </a:tbl>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lang="zh-CN" altLang="en-US" dirty="0">
                <a:ea typeface="微软雅黑" panose="020B0503020204020204" pitchFamily="34" charset="-122"/>
              </a:rPr>
              <a:t>语法结构</a:t>
            </a:r>
            <a:endParaRPr lang="zh-CN" altLang="en-US" dirty="0">
              <a:ea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矩形 21"/>
          <p:cNvSpPr/>
          <p:nvPr/>
        </p:nvSpPr>
        <p:spPr>
          <a:xfrm flipV="1">
            <a:off x="-9525" y="99661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矩形 11"/>
          <p:cNvSpPr/>
          <p:nvPr/>
        </p:nvSpPr>
        <p:spPr>
          <a:xfrm>
            <a:off x="173355" y="1364615"/>
            <a:ext cx="11262360" cy="1050290"/>
          </a:xfrm>
          <a:prstGeom prst="rect">
            <a:avLst/>
          </a:prstGeom>
        </p:spPr>
        <p:txBody>
          <a:bodyPr wrap="square">
            <a:spAutoFit/>
          </a:bodyPr>
          <a:lstStyle/>
          <a:p>
            <a:pPr>
              <a:lnSpc>
                <a:spcPct val="120000"/>
              </a:lnSpc>
            </a:pPr>
            <a:r>
              <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3. 限定符</a:t>
            </a:r>
            <a:endPar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限定符用来指定正则表达式的一个给定组件必须要出现多少次才能满足匹配。有 * 或 + 或 ? 或 {n} 或 {n,} 或 {n,m} 共6种。</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正则表达式的限定符有：</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以</a:t>
            </a: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lenovo</a:t>
            </a:r>
            <a:r>
              <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为例</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表格 1"/>
          <p:cNvGraphicFramePr/>
          <p:nvPr>
            <p:custDataLst>
              <p:tags r:id="rId2"/>
            </p:custDataLst>
          </p:nvPr>
        </p:nvGraphicFramePr>
        <p:xfrm>
          <a:off x="173355" y="2642870"/>
          <a:ext cx="5686425" cy="2834640"/>
        </p:xfrm>
        <a:graphic>
          <a:graphicData uri="http://schemas.openxmlformats.org/drawingml/2006/table">
            <a:tbl>
              <a:tblPr firstRow="1" bandRow="1">
                <a:tableStyleId>{5C22544A-7EE6-4342-B048-85BDC9FD1C3A}</a:tableStyleId>
              </a:tblPr>
              <a:tblGrid>
                <a:gridCol w="1200785"/>
                <a:gridCol w="4485640"/>
              </a:tblGrid>
              <a:tr h="396240">
                <a:tc>
                  <a:txBody>
                    <a:bodyPr/>
                    <a:p>
                      <a:pPr algn="ctr">
                        <a:buNone/>
                      </a:pPr>
                      <a:r>
                        <a:rPr lang="zh-CN" altLang="en-US" sz="2000">
                          <a:latin typeface="微软雅黑" panose="020B0503020204020204" pitchFamily="34" charset="-122"/>
                          <a:ea typeface="微软雅黑" panose="020B0503020204020204" pitchFamily="34" charset="-122"/>
                        </a:rPr>
                        <a:t>字符</a:t>
                      </a:r>
                      <a:endParaRPr lang="zh-CN" altLang="en-US" sz="2000">
                        <a:latin typeface="微软雅黑" panose="020B0503020204020204" pitchFamily="34" charset="-122"/>
                        <a:ea typeface="微软雅黑" panose="020B0503020204020204" pitchFamily="34" charset="-122"/>
                      </a:endParaRPr>
                    </a:p>
                  </a:txBody>
                  <a:tcPr/>
                </a:tc>
                <a:tc>
                  <a:txBody>
                    <a:bodyPr/>
                    <a:p>
                      <a:pPr algn="ctr">
                        <a:buNone/>
                      </a:pPr>
                      <a:r>
                        <a:rPr lang="zh-CN" altLang="en-US" sz="2000">
                          <a:latin typeface="微软雅黑" panose="020B0503020204020204" pitchFamily="34" charset="-122"/>
                          <a:ea typeface="微软雅黑" panose="020B0503020204020204" pitchFamily="34" charset="-122"/>
                        </a:rPr>
                        <a:t>描述</a:t>
                      </a:r>
                      <a:endParaRPr lang="zh-CN" altLang="en-US" sz="2000">
                        <a:latin typeface="微软雅黑" panose="020B0503020204020204" pitchFamily="34" charset="-122"/>
                        <a:ea typeface="微软雅黑" panose="020B0503020204020204" pitchFamily="34" charset="-122"/>
                      </a:endParaRPr>
                    </a:p>
                  </a:txBody>
                  <a:tcPr/>
                </a:tc>
              </a:tr>
              <a:tr h="457200">
                <a:tc>
                  <a:txBody>
                    <a:bodyPr/>
                    <a:p>
                      <a:pPr>
                        <a:buNone/>
                      </a:pPr>
                      <a:r>
                        <a:rPr lang="en-US" altLang="zh-CN" sz="1600"/>
                        <a:t>*</a:t>
                      </a:r>
                      <a:endParaRPr lang="en-US" altLang="zh-CN" sz="1600"/>
                    </a:p>
                  </a:txBody>
                  <a:tcPr/>
                </a:tc>
                <a:tc>
                  <a:txBody>
                    <a:bodyPr/>
                    <a:p>
                      <a:pPr>
                        <a:buNone/>
                      </a:pPr>
                      <a:r>
                        <a:rPr lang="zh-CN" altLang="en-US" sz="1600"/>
                        <a:t>匹配前面的子表达式零次或多次。例如，zo* 能匹配 "z" 以及 "zoo"。* 等价于{0,}。</a:t>
                      </a:r>
                      <a:endParaRPr lang="zh-CN" altLang="en-US" sz="1600"/>
                    </a:p>
                  </a:txBody>
                  <a:tcPr/>
                </a:tc>
              </a:tr>
              <a:tr h="457200">
                <a:tc>
                  <a:txBody>
                    <a:bodyPr/>
                    <a:p>
                      <a:pPr>
                        <a:buNone/>
                      </a:pPr>
                      <a:r>
                        <a:rPr lang="zh-CN" altLang="en-US" sz="1600"/>
                        <a:t>+	</a:t>
                      </a:r>
                      <a:endParaRPr lang="zh-CN" altLang="en-US" sz="1600"/>
                    </a:p>
                  </a:txBody>
                  <a:tcPr/>
                </a:tc>
                <a:tc>
                  <a:txBody>
                    <a:bodyPr/>
                    <a:p>
                      <a:pPr>
                        <a:buNone/>
                      </a:pPr>
                      <a:r>
                        <a:rPr lang="zh-CN" altLang="en-US" sz="1600"/>
                        <a:t>匹配前面的子表达式一次或多次。例如，'zo+' 能匹配 "zo" 以及 "zoo"，但不能匹配 "z"。+ 等价于 {1,}。</a:t>
                      </a:r>
                      <a:endParaRPr lang="zh-CN" altLang="en-US" sz="1600"/>
                    </a:p>
                  </a:txBody>
                  <a:tcPr/>
                </a:tc>
              </a:tr>
              <a:tr h="457200">
                <a:tc>
                  <a:txBody>
                    <a:bodyPr/>
                    <a:p>
                      <a:pPr>
                        <a:buNone/>
                      </a:pPr>
                      <a:r>
                        <a:rPr lang="zh-CN" altLang="en-US" sz="1600"/>
                        <a:t>?</a:t>
                      </a:r>
                      <a:endParaRPr lang="zh-CN" altLang="en-US" sz="1600"/>
                    </a:p>
                  </a:txBody>
                  <a:tcPr/>
                </a:tc>
                <a:tc>
                  <a:txBody>
                    <a:bodyPr/>
                    <a:p>
                      <a:pPr>
                        <a:buNone/>
                      </a:pPr>
                      <a:r>
                        <a:rPr lang="zh-CN" altLang="en-US" sz="1600"/>
                        <a:t>匹配前面的子表达式零次或一次。例如，"do(es)?" 可以匹配 "do" 、 "does" 中的 "does" 、 "doxy" 中的 "do" 。? 等价于 {0,1}</a:t>
                      </a:r>
                      <a:endParaRPr lang="zh-CN" altLang="en-US" sz="1600"/>
                    </a:p>
                  </a:txBody>
                  <a:tcPr/>
                </a:tc>
              </a:tr>
              <a:tr h="457200">
                <a:tc>
                  <a:txBody>
                    <a:bodyPr/>
                    <a:p>
                      <a:pPr algn="l">
                        <a:buClrTx/>
                        <a:buSzTx/>
                        <a:buFontTx/>
                        <a:buNone/>
                      </a:pPr>
                      <a:r>
                        <a:rPr lang="en-US" altLang="zh-CN" sz="1600"/>
                        <a:t>{n}</a:t>
                      </a:r>
                      <a:r>
                        <a:rPr lang="zh-CN" altLang="en-US" sz="1600"/>
                        <a:t>	</a:t>
                      </a:r>
                      <a:endParaRPr lang="zh-CN" altLang="en-US" sz="1600"/>
                    </a:p>
                  </a:txBody>
                  <a:tcPr/>
                </a:tc>
                <a:tc>
                  <a:txBody>
                    <a:bodyPr/>
                    <a:p>
                      <a:pPr>
                        <a:buNone/>
                      </a:pPr>
                      <a:r>
                        <a:rPr lang="zh-CN" altLang="en-US" sz="1600"/>
                        <a:t>n 是一个非负整数。匹配确定的 n 次。例如，'o{2}' 不能匹配 "Bob" 中的 'o'，但是能匹配 "food" 中的两个 o。</a:t>
                      </a:r>
                      <a:endParaRPr lang="zh-CN" altLang="en-US" sz="1600"/>
                    </a:p>
                  </a:txBody>
                  <a:tcPr/>
                </a:tc>
              </a:tr>
            </a:tbl>
          </a:graphicData>
        </a:graphic>
      </p:graphicFrame>
      <p:graphicFrame>
        <p:nvGraphicFramePr>
          <p:cNvPr id="3" name="表格 2"/>
          <p:cNvGraphicFramePr/>
          <p:nvPr>
            <p:custDataLst>
              <p:tags r:id="rId3"/>
            </p:custDataLst>
          </p:nvPr>
        </p:nvGraphicFramePr>
        <p:xfrm>
          <a:off x="6334125" y="2642870"/>
          <a:ext cx="5458460" cy="2773680"/>
        </p:xfrm>
        <a:graphic>
          <a:graphicData uri="http://schemas.openxmlformats.org/drawingml/2006/table">
            <a:tbl>
              <a:tblPr firstRow="1" bandRow="1">
                <a:tableStyleId>{5C22544A-7EE6-4342-B048-85BDC9FD1C3A}</a:tableStyleId>
              </a:tblPr>
              <a:tblGrid>
                <a:gridCol w="1200785"/>
                <a:gridCol w="4257675"/>
              </a:tblGrid>
              <a:tr h="396240">
                <a:tc>
                  <a:txBody>
                    <a:bodyPr/>
                    <a:p>
                      <a:pPr algn="ctr">
                        <a:buNone/>
                      </a:pPr>
                      <a:r>
                        <a:rPr lang="zh-CN" altLang="en-US" sz="2000">
                          <a:latin typeface="微软雅黑" panose="020B0503020204020204" pitchFamily="34" charset="-122"/>
                          <a:ea typeface="微软雅黑" panose="020B0503020204020204" pitchFamily="34" charset="-122"/>
                        </a:rPr>
                        <a:t>字符</a:t>
                      </a:r>
                      <a:endParaRPr lang="zh-CN" altLang="en-US" sz="2000">
                        <a:latin typeface="微软雅黑" panose="020B0503020204020204" pitchFamily="34" charset="-122"/>
                        <a:ea typeface="微软雅黑" panose="020B0503020204020204" pitchFamily="34" charset="-122"/>
                      </a:endParaRPr>
                    </a:p>
                  </a:txBody>
                  <a:tcPr/>
                </a:tc>
                <a:tc>
                  <a:txBody>
                    <a:bodyPr/>
                    <a:p>
                      <a:pPr algn="ctr">
                        <a:buNone/>
                      </a:pPr>
                      <a:r>
                        <a:rPr lang="zh-CN" altLang="en-US" sz="2000">
                          <a:latin typeface="微软雅黑" panose="020B0503020204020204" pitchFamily="34" charset="-122"/>
                          <a:ea typeface="微软雅黑" panose="020B0503020204020204" pitchFamily="34" charset="-122"/>
                        </a:rPr>
                        <a:t>描述</a:t>
                      </a:r>
                      <a:endParaRPr lang="zh-CN" altLang="en-US" sz="2000">
                        <a:latin typeface="微软雅黑" panose="020B0503020204020204" pitchFamily="34" charset="-122"/>
                        <a:ea typeface="微软雅黑" panose="020B0503020204020204" pitchFamily="34" charset="-122"/>
                      </a:endParaRPr>
                    </a:p>
                  </a:txBody>
                  <a:tcPr/>
                </a:tc>
              </a:tr>
              <a:tr h="457200">
                <a:tc>
                  <a:txBody>
                    <a:bodyPr/>
                    <a:p>
                      <a:pPr>
                        <a:buNone/>
                      </a:pPr>
                      <a:r>
                        <a:rPr lang="zh-CN" altLang="en-US" sz="1600"/>
                        <a:t>{n,}</a:t>
                      </a:r>
                      <a:endParaRPr lang="zh-CN" altLang="en-US" sz="1600"/>
                    </a:p>
                  </a:txBody>
                  <a:tcPr/>
                </a:tc>
                <a:tc>
                  <a:txBody>
                    <a:bodyPr/>
                    <a:p>
                      <a:pPr>
                        <a:buNone/>
                      </a:pPr>
                      <a:r>
                        <a:rPr lang="zh-CN" altLang="en-US" sz="1600"/>
                        <a:t>n 是一个非负整数。至少匹配n 次。例如，'o{2,}' 不能匹配 "Bob" 中的 'o'，但能匹配 "foooood" 中的所有 o。'o{1,}' 等价于 'o+'。'o{0,}' 则等价于 'o*'。</a:t>
                      </a:r>
                      <a:endParaRPr lang="zh-CN" altLang="en-US" sz="1600"/>
                    </a:p>
                  </a:txBody>
                  <a:tcPr/>
                </a:tc>
              </a:tr>
              <a:tr h="457200">
                <a:tc>
                  <a:txBody>
                    <a:bodyPr/>
                    <a:p>
                      <a:pPr>
                        <a:buNone/>
                      </a:pPr>
                      <a:r>
                        <a:rPr lang="zh-CN" altLang="en-US" sz="1600" b="1">
                          <a:solidFill>
                            <a:srgbClr val="FF0000"/>
                          </a:solidFill>
                        </a:rPr>
                        <a:t>{n,m}</a:t>
                      </a:r>
                      <a:endParaRPr lang="zh-CN" altLang="en-US" sz="1600" b="1">
                        <a:solidFill>
                          <a:srgbClr val="FF0000"/>
                        </a:solidFill>
                      </a:endParaRPr>
                    </a:p>
                  </a:txBody>
                  <a:tcPr/>
                </a:tc>
                <a:tc>
                  <a:txBody>
                    <a:bodyPr/>
                    <a:p>
                      <a:pPr>
                        <a:buNone/>
                      </a:pPr>
                      <a:r>
                        <a:rPr lang="zh-CN" altLang="en-US" sz="1600"/>
                        <a:t>m 和 n 均为非负整数，其中n &lt;= m。最少匹配 n 次且最多匹配 m 次。例如，"o{1,3}" 将匹配 "fooooood" 中的前三个 o。'o{0,1}' 等价于 'o?'。请注意在逗号和两个数之间不能有空格。</a:t>
                      </a:r>
                      <a:endParaRPr lang="zh-CN" altLang="en-US" sz="1600"/>
                    </a:p>
                  </a:txBody>
                  <a:tcPr/>
                </a:tc>
              </a:tr>
            </a:tbl>
          </a:graphicData>
        </a:graphic>
      </p:graphicFrame>
    </p:spTree>
    <p:custDataLst>
      <p:tags r:id="rId4"/>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lang="zh-CN" altLang="en-US" dirty="0">
                <a:ea typeface="微软雅黑" panose="020B0503020204020204" pitchFamily="34" charset="-122"/>
              </a:rPr>
              <a:t>语法结构</a:t>
            </a:r>
            <a:endParaRPr lang="zh-CN" altLang="en-US" dirty="0">
              <a:ea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矩形 21"/>
          <p:cNvSpPr/>
          <p:nvPr/>
        </p:nvSpPr>
        <p:spPr>
          <a:xfrm flipV="1">
            <a:off x="-9525" y="99661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矩形 11"/>
          <p:cNvSpPr/>
          <p:nvPr/>
        </p:nvSpPr>
        <p:spPr>
          <a:xfrm>
            <a:off x="628650" y="1527810"/>
            <a:ext cx="7911465" cy="755650"/>
          </a:xfrm>
          <a:prstGeom prst="rect">
            <a:avLst/>
          </a:prstGeom>
        </p:spPr>
        <p:txBody>
          <a:bodyPr wrap="square">
            <a:spAutoFit/>
          </a:bodyPr>
          <a:lstStyle/>
          <a:p>
            <a:pPr>
              <a:lnSpc>
                <a:spcPct val="120000"/>
              </a:lnSpc>
            </a:pPr>
            <a:r>
              <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3. {m,n}</a:t>
            </a:r>
            <a:endPar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sz="1600" b="1">
                <a:sym typeface="+mn-ea"/>
              </a:rPr>
              <a:t>{m,n}最少出现m次,最多出现n次</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548640" y="2428875"/>
            <a:ext cx="9944735" cy="3415030"/>
          </a:xfrm>
          <a:prstGeom prst="rect">
            <a:avLst/>
          </a:prstGeom>
          <a:noFill/>
        </p:spPr>
        <p:txBody>
          <a:bodyPr wrap="square" rtlCol="0" anchor="t">
            <a:spAutoFit/>
          </a:bodyPr>
          <a:p>
            <a:pPr marL="457200" indent="-457200">
              <a:lnSpc>
                <a:spcPct val="180000"/>
              </a:lnSpc>
              <a:buFont typeface="+mj-ea"/>
              <a:buAutoNum type="circleNumDbPlain"/>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{0,2}表示的是他前面的表达式出现0次到2次   [0-9]{0,3}   </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nSpc>
                <a:spcPct val="180000"/>
              </a:lnSpc>
              <a:buFont typeface="+mj-ea"/>
              <a:buAutoNum type="circleNumDbPlain"/>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{0,} 表示的是他前面的表达式出现0次到无数次  .{0,}   </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nSpc>
                <a:spcPct val="180000"/>
              </a:lnSpc>
              <a:buFont typeface="+mj-ea"/>
              <a:buAutoNum type="circleNumDbPlain"/>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{2,5}表示的是他前面的表达式出现2次到5次   </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nSpc>
                <a:spcPct val="180000"/>
              </a:lnSpc>
              <a:buFont typeface="+mj-ea"/>
              <a:buAutoNum type="circleNumDbPlain"/>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表示出现0次或多次。{0,}     .*    </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nSpc>
                <a:spcPct val="180000"/>
              </a:lnSpc>
              <a:buFont typeface="+mj-ea"/>
              <a:buAutoNum type="circleNumDbPlain"/>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表示出现1次或多次。{1，}    .+   </a:t>
            </a:r>
            <a:endParaRPr lang="zh-CN" altLang="en-US" sz="20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457200" indent="-457200">
              <a:lnSpc>
                <a:spcPct val="180000"/>
              </a:lnSpc>
              <a:buFont typeface="+mj-ea"/>
              <a:buAutoNum type="circleNumDbPlain"/>
            </a:pP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 表示0次或1次。 {0,1}	</a:t>
            </a:r>
            <a:endParaRPr lang="zh-CN" altLang="en-US" sz="2000" dirty="0" err="1" smtClean="0">
              <a:solidFill>
                <a:schemeClr val="accent2"/>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lang="zh-CN" altLang="en-US" dirty="0">
                <a:ea typeface="微软雅黑" panose="020B0503020204020204" pitchFamily="34" charset="-122"/>
              </a:rPr>
              <a:t>语法结构</a:t>
            </a:r>
            <a:endParaRPr lang="zh-CN" altLang="en-US" dirty="0">
              <a:ea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22" name="矩形 21"/>
          <p:cNvSpPr/>
          <p:nvPr/>
        </p:nvSpPr>
        <p:spPr>
          <a:xfrm flipV="1">
            <a:off x="-9525" y="99661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矩形 11"/>
          <p:cNvSpPr/>
          <p:nvPr/>
        </p:nvSpPr>
        <p:spPr>
          <a:xfrm>
            <a:off x="173355" y="1364615"/>
            <a:ext cx="11262360" cy="755650"/>
          </a:xfrm>
          <a:prstGeom prst="rect">
            <a:avLst/>
          </a:prstGeom>
        </p:spPr>
        <p:txBody>
          <a:bodyPr wrap="square">
            <a:spAutoFit/>
          </a:bodyPr>
          <a:lstStyle/>
          <a:p>
            <a:pPr>
              <a:lnSpc>
                <a:spcPct val="120000"/>
              </a:lnSpc>
            </a:pPr>
            <a:r>
              <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4. </a:t>
            </a:r>
            <a:r>
              <a:rPr lang="zh-CN" altLang="en-US"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预定义字符</a:t>
            </a:r>
            <a:r>
              <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rPr>
              <a:t>符</a:t>
            </a:r>
            <a:endParaRPr lang="en-US" altLang="zh-CN" sz="2000" dirty="0">
              <a:solidFill>
                <a:srgbClr val="E2231A"/>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下表包含了元字符的完整列表以及它们在正则表达式上下文中的行为：</a:t>
            </a:r>
            <a:endParaRPr lang="en-US" altLang="zh-CN"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表格 1"/>
          <p:cNvGraphicFramePr/>
          <p:nvPr>
            <p:custDataLst>
              <p:tags r:id="rId2"/>
            </p:custDataLst>
          </p:nvPr>
        </p:nvGraphicFramePr>
        <p:xfrm>
          <a:off x="310515" y="2320925"/>
          <a:ext cx="10641330" cy="3749040"/>
        </p:xfrm>
        <a:graphic>
          <a:graphicData uri="http://schemas.openxmlformats.org/drawingml/2006/table">
            <a:tbl>
              <a:tblPr firstRow="1" bandRow="1">
                <a:tableStyleId>{5C22544A-7EE6-4342-B048-85BDC9FD1C3A}</a:tableStyleId>
              </a:tblPr>
              <a:tblGrid>
                <a:gridCol w="2247265"/>
                <a:gridCol w="8394065"/>
              </a:tblGrid>
              <a:tr h="396240">
                <a:tc>
                  <a:txBody>
                    <a:bodyPr/>
                    <a:p>
                      <a:pPr algn="ctr">
                        <a:buNone/>
                      </a:pPr>
                      <a:r>
                        <a:rPr lang="zh-CN" altLang="en-US" sz="2000">
                          <a:latin typeface="微软雅黑" panose="020B0503020204020204" pitchFamily="34" charset="-122"/>
                          <a:ea typeface="微软雅黑" panose="020B0503020204020204" pitchFamily="34" charset="-122"/>
                        </a:rPr>
                        <a:t>字符</a:t>
                      </a:r>
                      <a:endParaRPr lang="zh-CN" altLang="en-US" sz="2000">
                        <a:latin typeface="微软雅黑" panose="020B0503020204020204" pitchFamily="34" charset="-122"/>
                        <a:ea typeface="微软雅黑" panose="020B0503020204020204" pitchFamily="34" charset="-122"/>
                      </a:endParaRPr>
                    </a:p>
                  </a:txBody>
                  <a:tcPr/>
                </a:tc>
                <a:tc>
                  <a:txBody>
                    <a:bodyPr/>
                    <a:p>
                      <a:pPr algn="ctr">
                        <a:buNone/>
                      </a:pPr>
                      <a:r>
                        <a:rPr lang="zh-CN" altLang="en-US" sz="2000">
                          <a:latin typeface="微软雅黑" panose="020B0503020204020204" pitchFamily="34" charset="-122"/>
                          <a:ea typeface="微软雅黑" panose="020B0503020204020204" pitchFamily="34" charset="-122"/>
                        </a:rPr>
                        <a:t>描述</a:t>
                      </a:r>
                      <a:endParaRPr lang="zh-CN" altLang="en-US" sz="2000">
                        <a:latin typeface="微软雅黑" panose="020B0503020204020204" pitchFamily="34" charset="-122"/>
                        <a:ea typeface="微软雅黑" panose="020B0503020204020204" pitchFamily="34" charset="-122"/>
                      </a:endParaRPr>
                    </a:p>
                  </a:txBody>
                  <a:tcPr/>
                </a:tc>
              </a:tr>
              <a:tr h="457200">
                <a:tc>
                  <a:txBody>
                    <a:bodyPr/>
                    <a:p>
                      <a:pPr>
                        <a:buNone/>
                      </a:pPr>
                      <a:r>
                        <a:rPr lang="en-US" altLang="zh-CN" sz="1600"/>
                        <a:t>\d</a:t>
                      </a:r>
                      <a:endParaRPr lang="en-US" altLang="zh-CN" sz="1600"/>
                    </a:p>
                  </a:txBody>
                  <a:tcPr/>
                </a:tc>
                <a:tc>
                  <a:txBody>
                    <a:bodyPr/>
                    <a:p>
                      <a:pPr>
                        <a:buNone/>
                      </a:pPr>
                      <a:r>
                        <a:rPr lang="zh-CN" altLang="en-US" sz="1600"/>
                        <a:t>匹配一个数字字符。等价于 [0-9]。</a:t>
                      </a:r>
                      <a:endParaRPr lang="zh-CN" altLang="en-US" sz="1600"/>
                    </a:p>
                  </a:txBody>
                  <a:tcPr/>
                </a:tc>
              </a:tr>
              <a:tr h="457200">
                <a:tc>
                  <a:txBody>
                    <a:bodyPr/>
                    <a:p>
                      <a:pPr>
                        <a:buNone/>
                      </a:pPr>
                      <a:r>
                        <a:rPr lang="en-US" altLang="zh-CN" sz="1600"/>
                        <a:t>\D</a:t>
                      </a:r>
                      <a:r>
                        <a:rPr lang="zh-CN" altLang="en-US" sz="1600"/>
                        <a:t>	</a:t>
                      </a:r>
                      <a:endParaRPr lang="zh-CN" altLang="en-US" sz="1600"/>
                    </a:p>
                  </a:txBody>
                  <a:tcPr/>
                </a:tc>
                <a:tc>
                  <a:txBody>
                    <a:bodyPr/>
                    <a:p>
                      <a:pPr>
                        <a:buNone/>
                      </a:pPr>
                      <a:r>
                        <a:rPr lang="zh-CN" altLang="en-US" sz="1600"/>
                        <a:t>匹配一个非数字字符。等价于 [^0-9]。</a:t>
                      </a:r>
                      <a:endParaRPr lang="zh-CN" altLang="en-US" sz="1600"/>
                    </a:p>
                  </a:txBody>
                  <a:tcPr/>
                </a:tc>
              </a:tr>
              <a:tr h="457200">
                <a:tc>
                  <a:txBody>
                    <a:bodyPr/>
                    <a:p>
                      <a:pPr>
                        <a:buNone/>
                      </a:pPr>
                      <a:r>
                        <a:rPr lang="zh-CN" altLang="en-US" sz="1600"/>
                        <a:t>\s</a:t>
                      </a:r>
                      <a:endParaRPr lang="zh-CN" altLang="en-US" sz="1600"/>
                    </a:p>
                  </a:txBody>
                  <a:tcPr/>
                </a:tc>
                <a:tc>
                  <a:txBody>
                    <a:bodyPr/>
                    <a:p>
                      <a:pPr>
                        <a:buNone/>
                      </a:pPr>
                      <a:r>
                        <a:rPr lang="zh-CN" altLang="en-US" sz="1600"/>
                        <a:t>匹配任何空白字符，包括空格、制表符、换页符等等。等价于 [ \f\n\r\t\v]。</a:t>
                      </a:r>
                      <a:endParaRPr lang="zh-CN" altLang="en-US" sz="1600"/>
                    </a:p>
                  </a:txBody>
                  <a:tcPr/>
                </a:tc>
              </a:tr>
              <a:tr h="579120">
                <a:tc>
                  <a:txBody>
                    <a:bodyPr/>
                    <a:p>
                      <a:pPr algn="l">
                        <a:buClrTx/>
                        <a:buSzTx/>
                        <a:buFontTx/>
                        <a:buNone/>
                      </a:pPr>
                      <a:r>
                        <a:rPr lang="zh-CN" altLang="en-US" sz="1600"/>
                        <a:t>\</a:t>
                      </a:r>
                      <a:r>
                        <a:rPr lang="en-US" altLang="zh-CN" sz="1600"/>
                        <a:t>S</a:t>
                      </a:r>
                      <a:r>
                        <a:rPr lang="zh-CN" altLang="en-US" sz="1600"/>
                        <a:t>	</a:t>
                      </a:r>
                      <a:endParaRPr lang="zh-CN" altLang="en-US" sz="1600"/>
                    </a:p>
                  </a:txBody>
                  <a:tcPr/>
                </a:tc>
                <a:tc>
                  <a:txBody>
                    <a:bodyPr/>
                    <a:p>
                      <a:pPr>
                        <a:buNone/>
                      </a:pPr>
                      <a:r>
                        <a:rPr lang="zh-CN" altLang="en-US" sz="1600"/>
                        <a:t>匹配任何非空白字符。等价于 [^ \f\n\r\t\v]。</a:t>
                      </a:r>
                      <a:endParaRPr lang="zh-CN" altLang="en-US" sz="1600"/>
                    </a:p>
                  </a:txBody>
                  <a:tcPr/>
                </a:tc>
              </a:tr>
              <a:tr h="579120">
                <a:tc>
                  <a:txBody>
                    <a:bodyPr/>
                    <a:p>
                      <a:pPr algn="l">
                        <a:buClrTx/>
                        <a:buSzTx/>
                        <a:buFontTx/>
                        <a:buNone/>
                      </a:pPr>
                      <a:r>
                        <a:rPr lang="zh-CN" altLang="en-US" sz="1600"/>
                        <a:t>\w</a:t>
                      </a:r>
                      <a:endParaRPr lang="zh-CN" altLang="en-US" sz="1600"/>
                    </a:p>
                  </a:txBody>
                  <a:tcPr/>
                </a:tc>
                <a:tc>
                  <a:txBody>
                    <a:bodyPr/>
                    <a:p>
                      <a:pPr>
                        <a:buNone/>
                      </a:pPr>
                      <a:r>
                        <a:rPr lang="zh-CN" altLang="en-US" sz="1600"/>
                        <a:t>匹配字母、数字、下划线。等价于'[A-Za-z0-9_]'。</a:t>
                      </a:r>
                      <a:endParaRPr lang="zh-CN" altLang="en-US" sz="1600"/>
                    </a:p>
                  </a:txBody>
                  <a:tcPr/>
                </a:tc>
              </a:tr>
              <a:tr h="579120">
                <a:tc>
                  <a:txBody>
                    <a:bodyPr/>
                    <a:p>
                      <a:pPr algn="l">
                        <a:buClrTx/>
                        <a:buSzTx/>
                        <a:buFontTx/>
                        <a:buNone/>
                      </a:pPr>
                      <a:r>
                        <a:rPr lang="zh-CN" altLang="en-US" sz="1600"/>
                        <a:t>\</a:t>
                      </a:r>
                      <a:r>
                        <a:rPr lang="en-US" altLang="zh-CN" sz="1600"/>
                        <a:t>W</a:t>
                      </a:r>
                      <a:endParaRPr lang="en-US" altLang="zh-CN" sz="1600"/>
                    </a:p>
                  </a:txBody>
                  <a:tcPr/>
                </a:tc>
                <a:tc>
                  <a:txBody>
                    <a:bodyPr/>
                    <a:p>
                      <a:pPr>
                        <a:buNone/>
                      </a:pPr>
                      <a:r>
                        <a:rPr lang="zh-CN" altLang="en-US" sz="1600"/>
                        <a:t>匹配非字母、数字、下划线。等价于 '[^A-Za-z0-9_]'。（特殊字符</a:t>
                      </a:r>
                      <a:r>
                        <a:rPr lang="en-US" altLang="zh-CN" sz="1600"/>
                        <a:t>zi</a:t>
                      </a:r>
                      <a:r>
                        <a:rPr lang="zh-CN" altLang="en-US" sz="1600"/>
                        <a:t>）</a:t>
                      </a:r>
                      <a:endParaRPr lang="zh-CN" altLang="en-US" sz="1600"/>
                    </a:p>
                  </a:txBody>
                  <a:tcPr/>
                </a:tc>
              </a:tr>
            </a:tbl>
          </a:graphicData>
        </a:graphic>
      </p:graphicFrame>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l="1938"/>
          <a:stretch>
            <a:fillRect/>
          </a:stretch>
        </p:blipFill>
        <p:spPr>
          <a:xfrm>
            <a:off x="6141346" y="1220261"/>
            <a:ext cx="4874631" cy="3395281"/>
          </a:xfrm>
          <a:prstGeom prst="rect">
            <a:avLst/>
          </a:prstGeom>
        </p:spPr>
      </p:pic>
      <p:sp>
        <p:nvSpPr>
          <p:cNvPr id="11" name="矩形 10"/>
          <p:cNvSpPr/>
          <p:nvPr/>
        </p:nvSpPr>
        <p:spPr>
          <a:xfrm>
            <a:off x="1377334" y="1220262"/>
            <a:ext cx="101235" cy="433405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Arial" panose="020B0604020202020204" pitchFamily="34" charset="0"/>
              <a:ea typeface="微软雅黑" panose="020B0503020204020204" pitchFamily="34" charset="-122"/>
            </a:endParaRPr>
          </a:p>
        </p:txBody>
      </p:sp>
      <p:sp>
        <p:nvSpPr>
          <p:cNvPr id="12" name="矩形 11"/>
          <p:cNvSpPr/>
          <p:nvPr/>
        </p:nvSpPr>
        <p:spPr>
          <a:xfrm>
            <a:off x="1377334" y="1220262"/>
            <a:ext cx="4606714"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Arial" panose="020B0604020202020204" pitchFamily="34" charset="0"/>
              <a:ea typeface="微软雅黑" panose="020B0503020204020204" pitchFamily="34" charset="-122"/>
            </a:endParaRPr>
          </a:p>
        </p:txBody>
      </p:sp>
      <p:sp>
        <p:nvSpPr>
          <p:cNvPr id="13" name="文本框 19"/>
          <p:cNvSpPr txBox="1"/>
          <p:nvPr/>
        </p:nvSpPr>
        <p:spPr>
          <a:xfrm>
            <a:off x="1476909" y="3258976"/>
            <a:ext cx="4507139" cy="893318"/>
          </a:xfrm>
          <a:prstGeom prst="rect">
            <a:avLst/>
          </a:prstGeom>
          <a:solidFill>
            <a:schemeClr val="accent1"/>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什么是</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4" name="文本框 19"/>
          <p:cNvSpPr txBox="1"/>
          <p:nvPr/>
        </p:nvSpPr>
        <p:spPr>
          <a:xfrm>
            <a:off x="1476909" y="1854394"/>
            <a:ext cx="4507139" cy="898444"/>
          </a:xfrm>
          <a:prstGeom prst="rect">
            <a:avLst/>
          </a:prstGeom>
          <a:solidFill>
            <a:schemeClr val="accent1"/>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为什么要学习数据解析</a:t>
            </a:r>
            <a:endPar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19"/>
          <p:cNvSpPr txBox="1"/>
          <p:nvPr/>
        </p:nvSpPr>
        <p:spPr>
          <a:xfrm>
            <a:off x="1476908" y="4660995"/>
            <a:ext cx="9539069" cy="893318"/>
          </a:xfrm>
          <a:prstGeom prst="rect">
            <a:avLst/>
          </a:prstGeom>
          <a:solidFill>
            <a:schemeClr val="accent1"/>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如何使用</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6" name="KSO_Shape"/>
          <p:cNvSpPr/>
          <p:nvPr/>
        </p:nvSpPr>
        <p:spPr bwMode="auto">
          <a:xfrm>
            <a:off x="1635867" y="2049051"/>
            <a:ext cx="432181" cy="493592"/>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latin typeface="Arial" panose="020B0604020202020204" pitchFamily="34" charset="0"/>
              <a:ea typeface="微软雅黑" panose="020B0503020204020204" pitchFamily="34" charset="-122"/>
            </a:endParaRPr>
          </a:p>
        </p:txBody>
      </p:sp>
      <p:sp>
        <p:nvSpPr>
          <p:cNvPr id="17" name="KSO_Shape"/>
          <p:cNvSpPr/>
          <p:nvPr/>
        </p:nvSpPr>
        <p:spPr bwMode="auto">
          <a:xfrm>
            <a:off x="1618027" y="4882951"/>
            <a:ext cx="450021" cy="449405"/>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latin typeface="Arial" panose="020B0604020202020204" pitchFamily="34" charset="0"/>
              <a:ea typeface="微软雅黑" panose="020B0503020204020204" pitchFamily="34" charset="-122"/>
            </a:endParaRPr>
          </a:p>
        </p:txBody>
      </p:sp>
      <p:sp>
        <p:nvSpPr>
          <p:cNvPr id="18" name="KSO_Shape"/>
          <p:cNvSpPr/>
          <p:nvPr/>
        </p:nvSpPr>
        <p:spPr bwMode="auto">
          <a:xfrm>
            <a:off x="1635867" y="3551954"/>
            <a:ext cx="376799" cy="378803"/>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1541145" y="2567305"/>
            <a:ext cx="9106535" cy="1723390"/>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000" dirty="0">
                <a:ea typeface="微软雅黑" panose="020B0503020204020204" pitchFamily="34" charset="-122"/>
                <a:sym typeface="+mn-ea"/>
              </a:rPr>
              <a:t> </a:t>
            </a:r>
            <a:r>
              <a:rPr lang="en-US" sz="4000" dirty="0">
                <a:ea typeface="微软雅黑" panose="020B0503020204020204" pitchFamily="34" charset="-122"/>
                <a:sym typeface="+mn-ea"/>
              </a:rPr>
              <a:t>re</a:t>
            </a:r>
            <a:r>
              <a:rPr lang="zh-CN" altLang="en-US" sz="4000" dirty="0">
                <a:ea typeface="微软雅黑" panose="020B0503020204020204" pitchFamily="34" charset="-122"/>
                <a:sym typeface="+mn-ea"/>
              </a:rPr>
              <a:t>模块</a:t>
            </a:r>
            <a:endParaRPr lang="zh-CN" altLang="en-US" sz="4000" dirty="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4294967295"/>
          </p:nvPr>
        </p:nvSpPr>
        <p:spPr>
          <a:xfrm>
            <a:off x="1641072" y="794948"/>
            <a:ext cx="5932919" cy="520700"/>
          </a:xfrm>
          <a:prstGeom prst="rect">
            <a:avLst/>
          </a:prstGeom>
        </p:spPr>
        <p:txBody>
          <a:bodyPr/>
          <a:lstStyle/>
          <a:p>
            <a:pPr algn="l">
              <a:lnSpc>
                <a:spcPct val="120000"/>
              </a:lnSpc>
            </a:pPr>
            <a:r>
              <a:rPr lang="en-US" altLang="zh-CN" sz="3600">
                <a:latin typeface="微软雅黑" panose="020B0503020204020204" pitchFamily="34" charset="-122"/>
                <a:ea typeface="微软雅黑" panose="020B0503020204020204" pitchFamily="34" charset="-122"/>
                <a:cs typeface="微软雅黑" panose="020B0503020204020204" pitchFamily="34" charset="-122"/>
                <a:sym typeface="+mn-ea"/>
              </a:rPr>
              <a:t>Python 的 re 模块</a:t>
            </a:r>
            <a:endParaRPr lang="zh-CN" altLang="en-US" sz="3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8" name="直接连接符 27"/>
          <p:cNvCxnSpPr/>
          <p:nvPr/>
        </p:nvCxnSpPr>
        <p:spPr>
          <a:xfrm>
            <a:off x="1540781" y="631371"/>
            <a:ext cx="0" cy="4985658"/>
          </a:xfrm>
          <a:prstGeom prst="line">
            <a:avLst/>
          </a:prstGeom>
          <a:ln>
            <a:solidFill>
              <a:srgbClr val="E2231A">
                <a:alpha val="32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02771" y="1600200"/>
            <a:ext cx="11070772" cy="0"/>
          </a:xfrm>
          <a:prstGeom prst="line">
            <a:avLst/>
          </a:prstGeom>
          <a:ln>
            <a:solidFill>
              <a:srgbClr val="E2231A"/>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96686" y="1785257"/>
            <a:ext cx="10417628" cy="0"/>
          </a:xfrm>
          <a:prstGeom prst="line">
            <a:avLst/>
          </a:prstGeom>
          <a:ln>
            <a:solidFill>
              <a:srgbClr val="E2231A">
                <a:alpha val="35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366609" y="381000"/>
            <a:ext cx="0" cy="5497286"/>
          </a:xfrm>
          <a:prstGeom prst="line">
            <a:avLst/>
          </a:prstGeom>
          <a:ln>
            <a:solidFill>
              <a:srgbClr val="E2231A"/>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155190" y="1969770"/>
            <a:ext cx="8992235" cy="3389630"/>
          </a:xfrm>
          <a:prstGeom prst="rect">
            <a:avLst/>
          </a:prstGeom>
          <a:noFill/>
        </p:spPr>
        <p:txBody>
          <a:bodyPr wrap="square" rtlCol="0" anchor="t">
            <a:spAutoFit/>
          </a:bodyPr>
          <a:p>
            <a:pPr marL="0" lvl="0" indent="0">
              <a:lnSpc>
                <a:spcPct val="140000"/>
              </a:lnSpc>
              <a:buFont typeface="+mj-ea"/>
              <a:buNone/>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在 Python 中，我们可以使用内置的 re 模块来使用正则表达式。</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40000"/>
              </a:lnSpc>
              <a:buFont typeface="+mj-ea"/>
              <a:buNone/>
            </a:pPr>
            <a:r>
              <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re 模块的一般使用步骤如下：</a:t>
            </a:r>
            <a:endParaRPr lang="en-US" alt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220000"/>
              </a:lnSpc>
              <a:buFont typeface="+mj-ea"/>
              <a:buAutoNum type="circleNumDbPlain"/>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en-US" alt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compile() 函数</a:t>
            </a: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将正则表达式的字符串形式编译为一个 </a:t>
            </a:r>
            <a:r>
              <a:rPr lang="en-US" alt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Pattern </a:t>
            </a: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对象</a:t>
            </a:r>
            <a:endPar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220000"/>
              </a:lnSpc>
              <a:buFont typeface="+mj-ea"/>
              <a:buAutoNum type="circleNumDbPlain"/>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通过 Pattern 对象提供的一系列方法对文本进行匹配查找，获得匹配结果，一个 Match 对象。</a:t>
            </a:r>
            <a:endPar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914400" lvl="1" indent="-457200">
              <a:lnSpc>
                <a:spcPct val="220000"/>
              </a:lnSpc>
              <a:buFont typeface="+mj-ea"/>
              <a:buAutoNum type="circleNumDbPlain"/>
            </a:pPr>
            <a:r>
              <a:rPr lang="en-US" altLang="zh-CN" sz="18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最后使用 Match 对象提供的属性和方法获得信息，根据需要进行其他的操作</a:t>
            </a:r>
            <a:endParaRPr lang="en-US" altLang="zh-CN"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dirty="0">
                <a:ea typeface="微软雅黑" panose="020B0503020204020204" pitchFamily="34" charset="-122"/>
              </a:rPr>
              <a:t>re.compile 函数</a:t>
            </a:r>
            <a:endParaRPr lang="zh-CN" altLang="en-US" dirty="0">
              <a:ea typeface="微软雅黑" panose="020B0503020204020204" pitchFamily="34" charset="-122"/>
            </a:endParaRPr>
          </a:p>
        </p:txBody>
      </p:sp>
      <p:grpSp>
        <p:nvGrpSpPr>
          <p:cNvPr id="28" name="组合 27"/>
          <p:cNvGrpSpPr/>
          <p:nvPr/>
        </p:nvGrpSpPr>
        <p:grpSpPr>
          <a:xfrm>
            <a:off x="355600" y="2052955"/>
            <a:ext cx="7270115" cy="958850"/>
            <a:chOff x="766126" y="2472879"/>
            <a:chExt cx="6868479" cy="958850"/>
          </a:xfrm>
        </p:grpSpPr>
        <p:sp>
          <p:nvSpPr>
            <p:cNvPr id="18" name="MH_Other_3"/>
            <p:cNvSpPr txBox="1">
              <a:spLocks noChangeArrowheads="1"/>
            </p:cNvSpPr>
            <p:nvPr>
              <p:custDataLst>
                <p:tags r:id="rId1"/>
              </p:custDataLst>
            </p:nvPr>
          </p:nvSpPr>
          <p:spPr bwMode="auto">
            <a:xfrm>
              <a:off x="766126" y="2472879"/>
              <a:ext cx="750888" cy="7524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eaLnBrk="1" hangingPunct="1"/>
              <a:r>
                <a:rPr lang="en-US" altLang="zh-CN" sz="3600" dirty="0">
                  <a:solidFill>
                    <a:schemeClr val="tx2"/>
                  </a:solidFill>
                  <a:latin typeface="+mn-lt"/>
                  <a:ea typeface="+mn-ea"/>
                </a:rPr>
                <a:t>re:</a:t>
              </a:r>
              <a:endParaRPr lang="en-US" altLang="zh-CN" sz="3600" dirty="0">
                <a:solidFill>
                  <a:schemeClr val="tx2"/>
                </a:solidFill>
                <a:latin typeface="+mn-lt"/>
                <a:ea typeface="+mn-ea"/>
              </a:endParaRPr>
            </a:p>
          </p:txBody>
        </p:sp>
        <p:cxnSp>
          <p:nvCxnSpPr>
            <p:cNvPr id="19" name="MH_Other_4"/>
            <p:cNvCxnSpPr/>
            <p:nvPr>
              <p:custDataLst>
                <p:tags r:id="rId2"/>
              </p:custDataLst>
            </p:nvPr>
          </p:nvCxnSpPr>
          <p:spPr>
            <a:xfrm>
              <a:off x="1672589" y="2614166"/>
              <a:ext cx="0" cy="441325"/>
            </a:xfrm>
            <a:prstGeom prst="line">
              <a:avLst/>
            </a:prstGeom>
            <a:gradFill flip="none" rotWithShape="1">
              <a:gsLst>
                <a:gs pos="0">
                  <a:sysClr val="window" lastClr="FFFFFF">
                    <a:alpha val="3000"/>
                  </a:sysClr>
                </a:gs>
                <a:gs pos="88000">
                  <a:sysClr val="window" lastClr="FFFFFF"/>
                </a:gs>
              </a:gsLst>
              <a:lin ang="10800000" scaled="1"/>
              <a:tileRect/>
            </a:gradFill>
            <a:ln w="25400" cap="flat" cmpd="sng" algn="ctr">
              <a:solidFill>
                <a:schemeClr val="tx2"/>
              </a:solidFill>
              <a:prstDash val="solid"/>
              <a:miter lim="800000"/>
            </a:ln>
            <a:effectLst>
              <a:outerShdw blurRad="50800" dist="50800" dir="2700000" algn="tl" rotWithShape="0">
                <a:prstClr val="black">
                  <a:alpha val="40000"/>
                </a:prstClr>
              </a:outerShdw>
            </a:effectLst>
          </p:spPr>
        </p:cxnSp>
        <p:sp>
          <p:nvSpPr>
            <p:cNvPr id="20" name="MH_SubTitle_2"/>
            <p:cNvSpPr txBox="1">
              <a:spLocks noChangeArrowheads="1"/>
            </p:cNvSpPr>
            <p:nvPr>
              <p:custDataLst>
                <p:tags r:id="rId3"/>
              </p:custDataLst>
            </p:nvPr>
          </p:nvSpPr>
          <p:spPr bwMode="auto">
            <a:xfrm>
              <a:off x="1828165" y="2472879"/>
              <a:ext cx="580644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nSpc>
                  <a:spcPct val="110000"/>
                </a:lnSpc>
              </a:pPr>
              <a:r>
                <a:rPr sz="2000">
                  <a:latin typeface="微软雅黑" panose="020B0503020204020204" pitchFamily="34" charset="-122"/>
                  <a:cs typeface="微软雅黑" panose="020B0503020204020204" pitchFamily="34" charset="-122"/>
                </a:rPr>
                <a:t>r</a:t>
              </a:r>
              <a:r>
                <a:rPr lang="en-US" sz="2000">
                  <a:latin typeface="微软雅黑" panose="020B0503020204020204" pitchFamily="34" charset="-122"/>
                  <a:cs typeface="微软雅黑" panose="020B0503020204020204" pitchFamily="34" charset="-122"/>
                </a:rPr>
                <a:t>e.</a:t>
              </a:r>
              <a:r>
                <a:rPr sz="2000">
                  <a:latin typeface="微软雅黑" panose="020B0503020204020204" pitchFamily="34" charset="-122"/>
                  <a:cs typeface="微软雅黑" panose="020B0503020204020204" pitchFamily="34" charset="-122"/>
                </a:rPr>
                <a:t>compile 函数用于编译正则表达式，生成一个正则表达式（ Pattern ）对象，供 match() 和 search() 这两个函数使用。</a:t>
              </a:r>
              <a:endParaRPr sz="2000">
                <a:latin typeface="微软雅黑" panose="020B0503020204020204" pitchFamily="34" charset="-122"/>
                <a:cs typeface="微软雅黑" panose="020B0503020204020204" pitchFamily="34" charset="-122"/>
              </a:endParaRPr>
            </a:p>
          </p:txBody>
        </p:sp>
      </p:grpSp>
      <p:cxnSp>
        <p:nvCxnSpPr>
          <p:cNvPr id="24" name="直接连接符 23"/>
          <p:cNvCxnSpPr/>
          <p:nvPr/>
        </p:nvCxnSpPr>
        <p:spPr>
          <a:xfrm>
            <a:off x="0" y="1569720"/>
            <a:ext cx="1218882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96" y="5516880"/>
            <a:ext cx="1175753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73710" y="3776980"/>
            <a:ext cx="7152640" cy="460375"/>
          </a:xfrm>
          <a:prstGeom prst="rect">
            <a:avLst/>
          </a:prstGeom>
          <a:noFill/>
        </p:spPr>
        <p:txBody>
          <a:bodyPr wrap="square" rtlCol="0" anchor="t">
            <a:spAutoFit/>
          </a:bodyPr>
          <a:p>
            <a:r>
              <a:rPr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函数语法：</a:t>
            </a:r>
            <a:r>
              <a:rPr>
                <a:latin typeface="微软雅黑" panose="020B0503020204020204" pitchFamily="34" charset="-122"/>
                <a:ea typeface="微软雅黑" panose="020B0503020204020204" pitchFamily="34" charset="-122"/>
                <a:cs typeface="微软雅黑" panose="020B0503020204020204" pitchFamily="34" charset="-122"/>
              </a:rPr>
              <a:t>re.compile(pattern[, flags])</a:t>
            </a:r>
            <a:endParaRPr lang="zh-CN" altLang="en-US" b="1"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7685" y="1923415"/>
            <a:ext cx="3311525" cy="324040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参数解释</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2920760" y="97130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KSO_Shape"/>
          <p:cNvSpPr/>
          <p:nvPr/>
        </p:nvSpPr>
        <p:spPr bwMode="auto">
          <a:xfrm>
            <a:off x="548646" y="2864267"/>
            <a:ext cx="1905000" cy="132080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p>
        </p:txBody>
      </p:sp>
      <p:sp>
        <p:nvSpPr>
          <p:cNvPr id="3" name="文本框 2"/>
          <p:cNvSpPr txBox="1"/>
          <p:nvPr/>
        </p:nvSpPr>
        <p:spPr>
          <a:xfrm>
            <a:off x="3284855" y="1226185"/>
            <a:ext cx="8634730" cy="4558030"/>
          </a:xfrm>
          <a:prstGeom prst="rect">
            <a:avLst/>
          </a:prstGeom>
          <a:noFill/>
        </p:spPr>
        <p:txBody>
          <a:bodyPr wrap="square" rtlCol="0" anchor="t">
            <a:spAutoFit/>
          </a:bodyPr>
          <a:p>
            <a:pPr>
              <a:lnSpc>
                <a:spcPct val="150000"/>
              </a:lnSpc>
            </a:pPr>
            <a:r>
              <a:rPr lang="zh-CN" altLang="en-US" sz="18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pattern </a:t>
            </a:r>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一个字符串形式的正则表达式</a:t>
            </a: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8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flags </a:t>
            </a:r>
            <a:r>
              <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可选，表示匹配模式，比如忽略大小写，多行模式等，具体参数为：</a:t>
            </a: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endParaRPr lang="zh-CN" altLang="en-US" sz="18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90000"/>
              </a:lnSpc>
            </a:pPr>
            <a:r>
              <a:rPr lang="en-US" altLang="zh-CN"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  </a:t>
            </a:r>
            <a:r>
              <a:rPr lang="zh-CN" altLang="en-US"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re.I </a:t>
            </a: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忽略大小写</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90000"/>
              </a:lnSpc>
            </a:pPr>
            <a:r>
              <a:rPr lang="en-US" altLang="zh-CN"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en-US" altLang="zh-CN"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re.L </a:t>
            </a: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表示特殊字符集 \w, \W, \b, \B, \s, \S 依赖于当前环境</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90000"/>
              </a:lnSpc>
            </a:pPr>
            <a:r>
              <a:rPr lang="en-US" altLang="zh-CN"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en-US" altLang="zh-CN"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re.M </a:t>
            </a: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多行模式</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90000"/>
              </a:lnSpc>
            </a:pPr>
            <a:r>
              <a:rPr lang="en-US" altLang="zh-CN"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re.S</a:t>
            </a: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即为 . 并且包括换行符在内的任意字符（. 不包括换行符）</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90000"/>
              </a:lnSpc>
            </a:pPr>
            <a:r>
              <a:rPr lang="en-US" altLang="zh-CN"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 </a:t>
            </a:r>
            <a:r>
              <a:rPr lang="zh-CN" altLang="en-US"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re.U </a:t>
            </a: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表示特殊字符集 \w, \W, \b, \B, \d, \D, \s, \S 依赖于 Unicode 字符属性数据库</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90000"/>
              </a:lnSpc>
            </a:pPr>
            <a:r>
              <a:rPr lang="en-US" altLang="zh-CN"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 </a:t>
            </a:r>
            <a:r>
              <a:rPr lang="zh-CN" altLang="en-US" sz="1600"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re.X</a:t>
            </a:r>
            <a:r>
              <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为了增加可读性，忽略空格和 # 后面的注释</a:t>
            </a:r>
            <a:endParaRPr lang="zh-CN" altLang="en-US"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参数解释</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2920760" y="97130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KSO_Shape"/>
          <p:cNvSpPr/>
          <p:nvPr/>
        </p:nvSpPr>
        <p:spPr bwMode="auto">
          <a:xfrm>
            <a:off x="548646" y="2864267"/>
            <a:ext cx="1905000" cy="132080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p>
        </p:txBody>
      </p:sp>
      <p:sp>
        <p:nvSpPr>
          <p:cNvPr id="3" name="文本框 2"/>
          <p:cNvSpPr txBox="1"/>
          <p:nvPr/>
        </p:nvSpPr>
        <p:spPr>
          <a:xfrm>
            <a:off x="3284855" y="1226185"/>
            <a:ext cx="8634730" cy="5384800"/>
          </a:xfrm>
          <a:prstGeom prst="rect">
            <a:avLst/>
          </a:prstGeom>
          <a:noFill/>
        </p:spPr>
        <p:txBody>
          <a:bodyPr wrap="square" rtlCol="0" anchor="t">
            <a:spAutoFit/>
          </a:bodyPr>
          <a:p>
            <a:pPr marL="0" lvl="0" indent="0">
              <a:buFont typeface="+mj-ea"/>
              <a:buNone/>
            </a:pP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 compile 函数用于编译正则表达式，生成一个 </a:t>
            </a: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Pattern </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对象，它的一般使用形式如下：</a:t>
            </a: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buFont typeface="+mj-ea"/>
              <a:buNone/>
            </a:pP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buFont typeface="+mj-ea"/>
              <a:buNone/>
            </a:pP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buFont typeface="+mj-ea"/>
              <a:buNone/>
            </a:pP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buFont typeface="+mj-ea"/>
              <a:buNone/>
            </a:pP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buFont typeface="+mj-ea"/>
              <a:buNone/>
            </a:pP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buFont typeface="+mj-ea"/>
              <a:buNone/>
            </a:pP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buFont typeface="+mj-ea"/>
              <a:buNone/>
            </a:pP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lnSpc>
                <a:spcPct val="150000"/>
              </a:lnSpc>
              <a:buFont typeface="+mj-ea"/>
              <a:buNone/>
            </a:pP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在上面，我们已将一个正则表达式编译成 Pattern 对象，接下来，我们就可以利用 pattern 的一系列方法对文本进行匹配查找了。</a:t>
            </a: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50000"/>
              </a:lnSpc>
              <a:buFont typeface="+mj-ea"/>
              <a:buNone/>
            </a:pP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Pattern 对象的一些常用方法主要有：</a:t>
            </a: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50000"/>
              </a:lnSpc>
              <a:buFont typeface="+mj-ea"/>
              <a:buAutoNum type="circleNumDbPlain"/>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match </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方法：从起始位置开始查找，一次匹配</a:t>
            </a: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50000"/>
              </a:lnSpc>
              <a:buFont typeface="+mj-ea"/>
              <a:buAutoNum type="circleNumDbPlain"/>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search </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方法：从任何位置开始查找，一次匹配</a:t>
            </a: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50000"/>
              </a:lnSpc>
              <a:buFont typeface="+mj-ea"/>
              <a:buAutoNum type="circleNumDbPlain"/>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findall </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方法：全部匹配，返回列表</a:t>
            </a: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50000"/>
              </a:lnSpc>
              <a:buFont typeface="+mj-ea"/>
              <a:buAutoNum type="circleNumDbPlain"/>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finditer </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方法：全部匹配，返回迭代器</a:t>
            </a: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50000"/>
              </a:lnSpc>
              <a:buFont typeface="+mj-ea"/>
              <a:buAutoNum type="circleNumDbPlain"/>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split </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方法：分割字符串，返回列表</a:t>
            </a:r>
            <a:endPar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50000"/>
              </a:lnSpc>
              <a:buFont typeface="+mj-ea"/>
              <a:buAutoNum type="circleNumDbPlain"/>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sub </a:t>
            </a:r>
            <a:r>
              <a:rPr lang="en-US" altLang="zh-CN" sz="16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方法：替换</a:t>
            </a:r>
            <a:endParaRPr lang="en-US" altLang="zh-CN" sz="1600"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507105" y="1683385"/>
            <a:ext cx="3623310" cy="1339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dirty="0">
                <a:ea typeface="微软雅黑" panose="020B0503020204020204" pitchFamily="34" charset="-122"/>
              </a:rPr>
              <a:t>re.match函数</a:t>
            </a:r>
            <a:endParaRPr lang="zh-CN" altLang="en-US" dirty="0">
              <a:ea typeface="微软雅黑" panose="020B0503020204020204" pitchFamily="34" charset="-122"/>
            </a:endParaRPr>
          </a:p>
        </p:txBody>
      </p:sp>
      <p:grpSp>
        <p:nvGrpSpPr>
          <p:cNvPr id="28" name="组合 27"/>
          <p:cNvGrpSpPr/>
          <p:nvPr/>
        </p:nvGrpSpPr>
        <p:grpSpPr>
          <a:xfrm>
            <a:off x="355600" y="2052955"/>
            <a:ext cx="7270115" cy="958850"/>
            <a:chOff x="766126" y="2472879"/>
            <a:chExt cx="6868479" cy="958850"/>
          </a:xfrm>
        </p:grpSpPr>
        <p:sp>
          <p:nvSpPr>
            <p:cNvPr id="18" name="MH_Other_3"/>
            <p:cNvSpPr txBox="1">
              <a:spLocks noChangeArrowheads="1"/>
            </p:cNvSpPr>
            <p:nvPr>
              <p:custDataLst>
                <p:tags r:id="rId1"/>
              </p:custDataLst>
            </p:nvPr>
          </p:nvSpPr>
          <p:spPr bwMode="auto">
            <a:xfrm>
              <a:off x="766126" y="2472879"/>
              <a:ext cx="750888" cy="752475"/>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wrap="none"/>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eaLnBrk="1" hangingPunct="1"/>
              <a:r>
                <a:rPr lang="en-US" altLang="zh-CN" sz="3600" dirty="0">
                  <a:solidFill>
                    <a:schemeClr val="tx2"/>
                  </a:solidFill>
                  <a:latin typeface="+mn-lt"/>
                  <a:ea typeface="+mn-ea"/>
                </a:rPr>
                <a:t>re:</a:t>
              </a:r>
              <a:endParaRPr lang="en-US" altLang="zh-CN" sz="3600" dirty="0">
                <a:solidFill>
                  <a:schemeClr val="tx2"/>
                </a:solidFill>
                <a:latin typeface="+mn-lt"/>
                <a:ea typeface="+mn-ea"/>
              </a:endParaRPr>
            </a:p>
          </p:txBody>
        </p:sp>
        <p:cxnSp>
          <p:nvCxnSpPr>
            <p:cNvPr id="19" name="MH_Other_4"/>
            <p:cNvCxnSpPr/>
            <p:nvPr>
              <p:custDataLst>
                <p:tags r:id="rId2"/>
              </p:custDataLst>
            </p:nvPr>
          </p:nvCxnSpPr>
          <p:spPr>
            <a:xfrm>
              <a:off x="1672589" y="2614166"/>
              <a:ext cx="0" cy="441325"/>
            </a:xfrm>
            <a:prstGeom prst="line">
              <a:avLst/>
            </a:prstGeom>
            <a:gradFill flip="none" rotWithShape="1">
              <a:gsLst>
                <a:gs pos="0">
                  <a:sysClr val="window" lastClr="FFFFFF">
                    <a:alpha val="3000"/>
                  </a:sysClr>
                </a:gs>
                <a:gs pos="88000">
                  <a:sysClr val="window" lastClr="FFFFFF"/>
                </a:gs>
              </a:gsLst>
              <a:lin ang="10800000" scaled="1"/>
              <a:tileRect/>
            </a:gradFill>
            <a:ln w="25400" cap="flat" cmpd="sng" algn="ctr">
              <a:solidFill>
                <a:schemeClr val="tx2"/>
              </a:solidFill>
              <a:prstDash val="solid"/>
              <a:miter lim="800000"/>
            </a:ln>
            <a:effectLst>
              <a:outerShdw blurRad="50800" dist="50800" dir="2700000" algn="tl" rotWithShape="0">
                <a:prstClr val="black">
                  <a:alpha val="40000"/>
                </a:prstClr>
              </a:outerShdw>
            </a:effectLst>
          </p:spPr>
        </p:cxnSp>
        <p:sp>
          <p:nvSpPr>
            <p:cNvPr id="20" name="MH_SubTitle_2"/>
            <p:cNvSpPr txBox="1">
              <a:spLocks noChangeArrowheads="1"/>
            </p:cNvSpPr>
            <p:nvPr>
              <p:custDataLst>
                <p:tags r:id="rId3"/>
              </p:custDataLst>
            </p:nvPr>
          </p:nvSpPr>
          <p:spPr bwMode="auto">
            <a:xfrm>
              <a:off x="1828165" y="2472879"/>
              <a:ext cx="580644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a:lnSpc>
                  <a:spcPct val="110000"/>
                </a:lnSpc>
              </a:pPr>
              <a:r>
                <a:rPr sz="2000">
                  <a:latin typeface="微软雅黑" panose="020B0503020204020204" pitchFamily="34" charset="-122"/>
                  <a:cs typeface="微软雅黑" panose="020B0503020204020204" pitchFamily="34" charset="-122"/>
                </a:rPr>
                <a:t>re.match 尝试从</a:t>
              </a:r>
              <a:r>
                <a:rPr sz="2000">
                  <a:solidFill>
                    <a:srgbClr val="FF0000"/>
                  </a:solidFill>
                  <a:latin typeface="微软雅黑" panose="020B0503020204020204" pitchFamily="34" charset="-122"/>
                  <a:cs typeface="微软雅黑" panose="020B0503020204020204" pitchFamily="34" charset="-122"/>
                </a:rPr>
                <a:t>字符串的起始位置</a:t>
              </a:r>
              <a:r>
                <a:rPr sz="2000">
                  <a:latin typeface="微软雅黑" panose="020B0503020204020204" pitchFamily="34" charset="-122"/>
                  <a:cs typeface="微软雅黑" panose="020B0503020204020204" pitchFamily="34" charset="-122"/>
                </a:rPr>
                <a:t>匹配一个模式，如果不是起始位置匹配成功的话，match()就返回</a:t>
              </a:r>
              <a:r>
                <a:rPr sz="2000">
                  <a:solidFill>
                    <a:srgbClr val="FF0000"/>
                  </a:solidFill>
                  <a:latin typeface="微软雅黑" panose="020B0503020204020204" pitchFamily="34" charset="-122"/>
                  <a:cs typeface="微软雅黑" panose="020B0503020204020204" pitchFamily="34" charset="-122"/>
                </a:rPr>
                <a:t>none</a:t>
              </a:r>
              <a:r>
                <a:rPr sz="2000">
                  <a:latin typeface="微软雅黑" panose="020B0503020204020204" pitchFamily="34" charset="-122"/>
                  <a:cs typeface="微软雅黑" panose="020B0503020204020204" pitchFamily="34" charset="-122"/>
                </a:rPr>
                <a:t>。</a:t>
              </a:r>
              <a:endParaRPr sz="2000">
                <a:latin typeface="微软雅黑" panose="020B0503020204020204" pitchFamily="34" charset="-122"/>
                <a:cs typeface="微软雅黑" panose="020B0503020204020204" pitchFamily="34" charset="-122"/>
              </a:endParaRPr>
            </a:p>
            <a:p>
              <a:pPr>
                <a:lnSpc>
                  <a:spcPct val="110000"/>
                </a:lnSpc>
              </a:pPr>
              <a:r>
                <a:rPr lang="zh-CN" altLang="en-US" sz="2000" dirty="0">
                  <a:latin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cs typeface="微软雅黑" panose="020B0503020204020204" pitchFamily="34" charset="-122"/>
              </a:endParaRPr>
            </a:p>
          </p:txBody>
        </p:sp>
      </p:grpSp>
      <p:cxnSp>
        <p:nvCxnSpPr>
          <p:cNvPr id="24" name="直接连接符 23"/>
          <p:cNvCxnSpPr/>
          <p:nvPr/>
        </p:nvCxnSpPr>
        <p:spPr>
          <a:xfrm>
            <a:off x="0" y="1569720"/>
            <a:ext cx="12188825"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496" y="5516880"/>
            <a:ext cx="11757536"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73710" y="3776980"/>
            <a:ext cx="7152640" cy="829945"/>
          </a:xfrm>
          <a:prstGeom prst="rect">
            <a:avLst/>
          </a:prstGeom>
          <a:noFill/>
        </p:spPr>
        <p:txBody>
          <a:bodyPr wrap="square" rtlCol="0" anchor="t">
            <a:spAutoFit/>
          </a:bodyPr>
          <a:p>
            <a:r>
              <a:rPr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函数语法：</a:t>
            </a:r>
            <a:r>
              <a:rPr>
                <a:latin typeface="微软雅黑" panose="020B0503020204020204" pitchFamily="34" charset="-122"/>
                <a:ea typeface="微软雅黑" panose="020B0503020204020204" pitchFamily="34" charset="-122"/>
                <a:cs typeface="微软雅黑" panose="020B0503020204020204" pitchFamily="34" charset="-122"/>
              </a:rPr>
              <a:t>re.match(pattern, string, flags=0)</a:t>
            </a:r>
            <a:endParaRPr>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b="1"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7685" y="1923415"/>
            <a:ext cx="3311525" cy="3240405"/>
          </a:xfrm>
          <a:prstGeom prst="rect">
            <a:avLst/>
          </a:prstGeom>
        </p:spPr>
      </p:pic>
    </p:spTree>
    <p:custDataLst>
      <p:tags r:id="rId5"/>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标题 2"/>
          <p:cNvSpPr>
            <a:spLocks noGrp="1"/>
          </p:cNvSpPr>
          <p:nvPr>
            <p:ph type="title"/>
          </p:nvPr>
        </p:nvSpPr>
        <p:spPr/>
        <p:txBody>
          <a:bodyPr/>
          <a:lstStyle/>
          <a:p>
            <a:r>
              <a:rPr lang="zh-CN" altLang="en-US" dirty="0">
                <a:ea typeface="微软雅黑" panose="020B0503020204020204" pitchFamily="34" charset="-122"/>
              </a:rPr>
              <a:t>函数参数说明：</a:t>
            </a:r>
            <a:endParaRPr lang="zh-CN" altLang="en-US" dirty="0">
              <a:ea typeface="微软雅黑" panose="020B0503020204020204" pitchFamily="34" charset="-122"/>
            </a:endParaRPr>
          </a:p>
        </p:txBody>
      </p:sp>
      <p:graphicFrame>
        <p:nvGraphicFramePr>
          <p:cNvPr id="3" name="表格 2"/>
          <p:cNvGraphicFramePr>
            <a:graphicFrameLocks noGrp="1"/>
          </p:cNvGraphicFramePr>
          <p:nvPr>
            <p:custDataLst>
              <p:tags r:id="rId1"/>
            </p:custDataLst>
          </p:nvPr>
        </p:nvGraphicFramePr>
        <p:xfrm>
          <a:off x="1569537" y="1944310"/>
          <a:ext cx="9483543" cy="5029200"/>
        </p:xfrm>
        <a:graphic>
          <a:graphicData uri="http://schemas.openxmlformats.org/drawingml/2006/table">
            <a:tbl>
              <a:tblPr firstRow="1" bandRow="1">
                <a:effectLst/>
                <a:tableStyleId>{5C22544A-7EE6-4342-B048-85BDC9FD1C3A}</a:tableStyleId>
              </a:tblPr>
              <a:tblGrid>
                <a:gridCol w="3439444"/>
                <a:gridCol w="6044099"/>
              </a:tblGrid>
              <a:tr h="370840">
                <a:tc>
                  <a:txBody>
                    <a:bodyPr/>
                    <a:lstStyle/>
                    <a:p>
                      <a:pPr algn="ctr"/>
                      <a:r>
                        <a:rPr lang="zh-CN" altLang="en-US" b="0" dirty="0">
                          <a:latin typeface="微软雅黑" panose="020B0503020204020204" pitchFamily="34" charset="-122"/>
                          <a:ea typeface="微软雅黑" panose="020B0503020204020204" pitchFamily="34" charset="-122"/>
                        </a:rPr>
                        <a:t>参数</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0" dirty="0">
                          <a:latin typeface="微软雅黑" panose="020B0503020204020204" pitchFamily="34" charset="-122"/>
                          <a:ea typeface="微软雅黑" panose="020B0503020204020204" pitchFamily="34" charset="-122"/>
                        </a:rPr>
                        <a:t>描述</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536989">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lang="en-US" altLang="zh-CN" sz="2000">
                          <a:solidFill>
                            <a:schemeClr val="accent4"/>
                          </a:solidFill>
                          <a:latin typeface="微软雅黑" panose="020B0503020204020204" pitchFamily="34" charset="-122"/>
                          <a:ea typeface="微软雅黑" panose="020B0503020204020204" pitchFamily="34" charset="-122"/>
                        </a:rPr>
                        <a:t>pattern	</a:t>
                      </a:r>
                      <a:endParaRPr lang="en-US" altLang="zh-CN" sz="2000">
                        <a:solidFill>
                          <a:schemeClr val="accent4"/>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sz="2000">
                          <a:solidFill>
                            <a:schemeClr val="tx1"/>
                          </a:solidFill>
                          <a:latin typeface="微软雅黑" panose="020B0503020204020204" pitchFamily="34" charset="-122"/>
                          <a:ea typeface="微软雅黑" panose="020B0503020204020204" pitchFamily="34" charset="-122"/>
                        </a:rPr>
                        <a:t>匹配的正则表达式</a:t>
                      </a:r>
                      <a:endParaRPr sz="200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39646">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lang="en-US" altLang="zh-CN" sz="2000">
                          <a:solidFill>
                            <a:schemeClr val="accent4"/>
                          </a:solidFill>
                          <a:latin typeface="微软雅黑" panose="020B0503020204020204" pitchFamily="34" charset="-122"/>
                          <a:ea typeface="微软雅黑" panose="020B0503020204020204" pitchFamily="34" charset="-122"/>
                        </a:rPr>
                        <a:t>string</a:t>
                      </a:r>
                      <a:endParaRPr lang="en-US" altLang="zh-CN" sz="2000">
                        <a:solidFill>
                          <a:schemeClr val="accent4"/>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sz="2000" dirty="0">
                          <a:solidFill>
                            <a:schemeClr val="tx1"/>
                          </a:solidFill>
                          <a:latin typeface="微软雅黑" panose="020B0503020204020204" pitchFamily="34" charset="-122"/>
                          <a:ea typeface="微软雅黑" panose="020B0503020204020204" pitchFamily="34" charset="-122"/>
                        </a:rPr>
                        <a:t>要匹配的字符串。</a:t>
                      </a:r>
                      <a:endParaRPr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lang="en-US" altLang="zh-CN" sz="2000">
                          <a:solidFill>
                            <a:schemeClr val="accent4"/>
                          </a:solidFill>
                          <a:latin typeface="微软雅黑" panose="020B0503020204020204" pitchFamily="34" charset="-122"/>
                          <a:ea typeface="微软雅黑" panose="020B0503020204020204" pitchFamily="34" charset="-122"/>
                        </a:rPr>
                        <a:t>flags</a:t>
                      </a:r>
                      <a:endParaRPr lang="en-US" altLang="zh-CN" sz="2000">
                        <a:solidFill>
                          <a:schemeClr val="accent4"/>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sz="2000">
                          <a:solidFill>
                            <a:schemeClr val="tx1"/>
                          </a:solidFill>
                          <a:latin typeface="微软雅黑" panose="020B0503020204020204" pitchFamily="34" charset="-122"/>
                          <a:ea typeface="微软雅黑" panose="020B0503020204020204" pitchFamily="34" charset="-122"/>
                        </a:rPr>
                        <a:t>标志位，用于控制正则表达式的匹配方式，如：是否区分大小写，多行匹配等等</a:t>
                      </a:r>
                      <a:endParaRPr sz="200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2" name="文本框 1"/>
          <p:cNvSpPr txBox="1"/>
          <p:nvPr/>
        </p:nvSpPr>
        <p:spPr>
          <a:xfrm>
            <a:off x="1569720" y="5002530"/>
            <a:ext cx="8634095" cy="829945"/>
          </a:xfrm>
          <a:prstGeom prst="rect">
            <a:avLst/>
          </a:prstGeom>
          <a:noFill/>
        </p:spPr>
        <p:txBody>
          <a:bodyPr wrap="square" rtlCol="0" anchor="t">
            <a:spAutoFit/>
          </a:bodyPr>
          <a:p>
            <a:r>
              <a:rPr lang="zh-CN" altLang="en-US"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匹配成功re.match方法返回一个匹配的对象，否则返回</a:t>
            </a:r>
            <a:r>
              <a:rPr lang="zh-CN" altLang="en-US" b="1" dirty="0" err="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None</a:t>
            </a:r>
            <a:r>
              <a:rPr lang="zh-CN" altLang="en-US"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矩形 3"/>
          <p:cNvSpPr/>
          <p:nvPr/>
        </p:nvSpPr>
        <p:spPr>
          <a:xfrm flipV="1">
            <a:off x="-9525" y="99661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标题 2"/>
          <p:cNvSpPr>
            <a:spLocks noGrp="1"/>
          </p:cNvSpPr>
          <p:nvPr>
            <p:ph type="title"/>
          </p:nvPr>
        </p:nvSpPr>
        <p:spPr/>
        <p:txBody>
          <a:bodyPr/>
          <a:lstStyle/>
          <a:p>
            <a:r>
              <a:rPr lang="zh-CN" altLang="en-US" dirty="0">
                <a:ea typeface="微软雅黑" panose="020B0503020204020204" pitchFamily="34" charset="-122"/>
              </a:rPr>
              <a:t>函数参数说明：</a:t>
            </a:r>
            <a:endParaRPr lang="zh-CN" altLang="en-US" dirty="0">
              <a:ea typeface="微软雅黑" panose="020B0503020204020204" pitchFamily="34" charset="-122"/>
            </a:endParaRPr>
          </a:p>
        </p:txBody>
      </p:sp>
      <p:graphicFrame>
        <p:nvGraphicFramePr>
          <p:cNvPr id="3" name="表格 2"/>
          <p:cNvGraphicFramePr>
            <a:graphicFrameLocks noGrp="1"/>
          </p:cNvGraphicFramePr>
          <p:nvPr>
            <p:custDataLst>
              <p:tags r:id="rId1"/>
            </p:custDataLst>
          </p:nvPr>
        </p:nvGraphicFramePr>
        <p:xfrm>
          <a:off x="1042035" y="2795270"/>
          <a:ext cx="10365105" cy="3484880"/>
        </p:xfrm>
        <a:graphic>
          <a:graphicData uri="http://schemas.openxmlformats.org/drawingml/2006/table">
            <a:tbl>
              <a:tblPr firstRow="1" bandRow="1">
                <a:effectLst/>
                <a:tableStyleId>{5C22544A-7EE6-4342-B048-85BDC9FD1C3A}</a:tableStyleId>
              </a:tblPr>
              <a:tblGrid>
                <a:gridCol w="2807335"/>
                <a:gridCol w="7557770"/>
              </a:tblGrid>
              <a:tr h="458470">
                <a:tc>
                  <a:txBody>
                    <a:bodyPr/>
                    <a:lstStyle/>
                    <a:p>
                      <a:pPr algn="ctr"/>
                      <a:r>
                        <a:rPr lang="zh-CN" altLang="en-US" b="0" dirty="0">
                          <a:latin typeface="微软雅黑" panose="020B0503020204020204" pitchFamily="34" charset="-122"/>
                          <a:ea typeface="微软雅黑" panose="020B0503020204020204" pitchFamily="34" charset="-122"/>
                        </a:rPr>
                        <a:t>匹配对象方法</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b="0" dirty="0">
                          <a:latin typeface="微软雅黑" panose="020B0503020204020204" pitchFamily="34" charset="-122"/>
                          <a:ea typeface="微软雅黑" panose="020B0503020204020204" pitchFamily="34" charset="-122"/>
                        </a:rPr>
                        <a:t>描述</a:t>
                      </a:r>
                      <a:endParaRPr lang="zh-CN" altLang="en-US" b="0" dirty="0">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467485">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lang="en-US" altLang="zh-CN" sz="2000">
                          <a:solidFill>
                            <a:schemeClr val="accent4"/>
                          </a:solidFill>
                          <a:latin typeface="微软雅黑" panose="020B0503020204020204" pitchFamily="34" charset="-122"/>
                          <a:ea typeface="微软雅黑" panose="020B0503020204020204" pitchFamily="34" charset="-122"/>
                        </a:rPr>
                        <a:t>group(num=0)	</a:t>
                      </a:r>
                      <a:endParaRPr lang="en-US" altLang="zh-CN" sz="2000">
                        <a:solidFill>
                          <a:schemeClr val="accent4"/>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sz="2000">
                          <a:solidFill>
                            <a:schemeClr val="tx1"/>
                          </a:solidFill>
                          <a:latin typeface="微软雅黑" panose="020B0503020204020204" pitchFamily="34" charset="-122"/>
                          <a:ea typeface="微软雅黑" panose="020B0503020204020204" pitchFamily="34" charset="-122"/>
                        </a:rPr>
                        <a:t>匹配的整个表达式的字符串，group() 可以一次输入多个组号，在这种情况下它将返回一个包含那些组所对应值的元组。</a:t>
                      </a:r>
                      <a:endParaRPr sz="200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549910">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lang="en-US" altLang="zh-CN" sz="2000">
                          <a:solidFill>
                            <a:schemeClr val="accent4"/>
                          </a:solidFill>
                          <a:latin typeface="微软雅黑" panose="020B0503020204020204" pitchFamily="34" charset="-122"/>
                          <a:ea typeface="微软雅黑" panose="020B0503020204020204" pitchFamily="34" charset="-122"/>
                        </a:rPr>
                        <a:t>groups()</a:t>
                      </a:r>
                      <a:endParaRPr lang="en-US" altLang="zh-CN" sz="2000">
                        <a:solidFill>
                          <a:schemeClr val="accent4"/>
                        </a:solidFill>
                        <a:latin typeface="微软雅黑" panose="020B0503020204020204" pitchFamily="34" charset="-122"/>
                        <a:ea typeface="微软雅黑" panose="020B0503020204020204" pitchFamily="34" charset="-122"/>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19200" rtl="0" eaLnBrk="1" fontAlgn="auto" latinLnBrk="0" hangingPunct="1">
                        <a:lnSpc>
                          <a:spcPct val="150000"/>
                        </a:lnSpc>
                        <a:spcBef>
                          <a:spcPts val="0"/>
                        </a:spcBef>
                        <a:spcAft>
                          <a:spcPts val="0"/>
                        </a:spcAft>
                        <a:buClrTx/>
                        <a:buSzTx/>
                        <a:buFontTx/>
                        <a:buNone/>
                        <a:defRPr/>
                      </a:pPr>
                      <a:r>
                        <a:rPr sz="2000" dirty="0">
                          <a:solidFill>
                            <a:schemeClr val="tx1"/>
                          </a:solidFill>
                          <a:latin typeface="微软雅黑" panose="020B0503020204020204" pitchFamily="34" charset="-122"/>
                          <a:ea typeface="微软雅黑" panose="020B0503020204020204" pitchFamily="34" charset="-122"/>
                        </a:rPr>
                        <a:t>返回一个包含所有小组字符串的元组，从 1 到 所含的小组号。</a:t>
                      </a:r>
                      <a:endParaRPr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4" name="文本框 3"/>
          <p:cNvSpPr txBox="1"/>
          <p:nvPr/>
        </p:nvSpPr>
        <p:spPr>
          <a:xfrm>
            <a:off x="1042035" y="1835785"/>
            <a:ext cx="10579735" cy="460375"/>
          </a:xfrm>
          <a:prstGeom prst="rect">
            <a:avLst/>
          </a:prstGeom>
          <a:noFill/>
        </p:spPr>
        <p:txBody>
          <a:bodyPr wrap="square" rtlCol="0" anchor="t">
            <a:spAutoFit/>
          </a:bodyPr>
          <a:p>
            <a:r>
              <a:rPr lang="zh-CN" altLang="en-US"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我们可以使用</a:t>
            </a:r>
            <a:r>
              <a:rPr lang="zh-CN" altLang="en-US"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group(num)</a:t>
            </a:r>
            <a:r>
              <a:rPr lang="zh-CN" altLang="en-US"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或 </a:t>
            </a:r>
            <a:r>
              <a:rPr lang="zh-CN" altLang="en-US" dirty="0" err="1" smtClean="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groups()</a:t>
            </a:r>
            <a:r>
              <a:rPr lang="zh-CN" altLang="en-US"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匹配对象函数来获取匹配表达式。</a:t>
            </a:r>
            <a:endParaRPr lang="zh-CN" altLang="en-US"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 name="矩形 4"/>
          <p:cNvSpPr/>
          <p:nvPr/>
        </p:nvSpPr>
        <p:spPr>
          <a:xfrm flipV="1">
            <a:off x="-9525" y="99661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40925" y="94844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4688840" y="1532890"/>
            <a:ext cx="7127875" cy="1611630"/>
          </a:xfrm>
          <a:prstGeom prst="rect">
            <a:avLst/>
          </a:prstGeom>
        </p:spPr>
      </p:pic>
      <p:sp>
        <p:nvSpPr>
          <p:cNvPr id="9" name="文本框 8"/>
          <p:cNvSpPr txBox="1"/>
          <p:nvPr/>
        </p:nvSpPr>
        <p:spPr>
          <a:xfrm>
            <a:off x="4688840" y="3391535"/>
            <a:ext cx="1706880" cy="460375"/>
          </a:xfrm>
          <a:prstGeom prst="rect">
            <a:avLst/>
          </a:prstGeom>
          <a:noFill/>
        </p:spPr>
        <p:txBody>
          <a:bodyPr wrap="none" rtlCol="0" anchor="t">
            <a:spAutoFit/>
          </a:bodyPr>
          <a:p>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执行结果：</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图片 9"/>
          <p:cNvPicPr>
            <a:picLocks noChangeAspect="1"/>
          </p:cNvPicPr>
          <p:nvPr/>
        </p:nvPicPr>
        <p:blipFill>
          <a:blip r:embed="rId2"/>
          <a:stretch>
            <a:fillRect/>
          </a:stretch>
        </p:blipFill>
        <p:spPr>
          <a:xfrm>
            <a:off x="4688840" y="4163695"/>
            <a:ext cx="5920105" cy="1017905"/>
          </a:xfrm>
          <a:prstGeom prst="rect">
            <a:avLst/>
          </a:prstGeom>
        </p:spPr>
      </p:pic>
      <p:grpSp>
        <p:nvGrpSpPr>
          <p:cNvPr id="2" name="组合 1"/>
          <p:cNvGrpSpPr/>
          <p:nvPr/>
        </p:nvGrpSpPr>
        <p:grpSpPr>
          <a:xfrm>
            <a:off x="1378585" y="2080895"/>
            <a:ext cx="1666240" cy="2695575"/>
            <a:chOff x="2028" y="2233"/>
            <a:chExt cx="2624" cy="4245"/>
          </a:xfrm>
        </p:grpSpPr>
        <p:sp>
          <p:nvSpPr>
            <p:cNvPr id="73" name="KSO_Shape"/>
            <p:cNvSpPr/>
            <p:nvPr/>
          </p:nvSpPr>
          <p:spPr bwMode="auto">
            <a:xfrm>
              <a:off x="2295" y="2233"/>
              <a:ext cx="2090" cy="3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
          <p:nvSpPr>
            <p:cNvPr id="5" name="文本框 4"/>
            <p:cNvSpPr txBox="1"/>
            <p:nvPr/>
          </p:nvSpPr>
          <p:spPr>
            <a:xfrm>
              <a:off x="2028" y="5654"/>
              <a:ext cx="2625" cy="824"/>
            </a:xfrm>
            <a:prstGeom prst="rect">
              <a:avLst/>
            </a:prstGeom>
            <a:noFill/>
          </p:spPr>
          <p:txBody>
            <a:bodyPr wrap="square" rtlCol="0">
              <a:spAutoFit/>
            </a:bodyPr>
            <a:p>
              <a:r>
                <a:rPr lang="zh-CN" altLang="en-US" sz="2800" b="1" dirty="0">
                  <a:solidFill>
                    <a:srgbClr val="E2231A"/>
                  </a:solidFill>
                  <a:latin typeface="微软雅黑" panose="020B0503020204020204" pitchFamily="34" charset="-122"/>
                  <a:ea typeface="微软雅黑" panose="020B0503020204020204" pitchFamily="34" charset="-122"/>
                </a:rPr>
                <a:t>实操练习</a:t>
              </a:r>
              <a:endParaRPr lang="zh-CN" altLang="en-US" sz="2800" b="1" dirty="0">
                <a:solidFill>
                  <a:srgbClr val="E2231A"/>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40925" y="94844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440555" y="4729480"/>
            <a:ext cx="1706880" cy="460375"/>
          </a:xfrm>
          <a:prstGeom prst="rect">
            <a:avLst/>
          </a:prstGeom>
          <a:noFill/>
        </p:spPr>
        <p:txBody>
          <a:bodyPr wrap="none" rtlCol="0" anchor="t">
            <a:spAutoFit/>
          </a:bodyPr>
          <a:p>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执行结果：</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2" name="图片 1"/>
          <p:cNvPicPr>
            <a:picLocks noChangeAspect="1"/>
          </p:cNvPicPr>
          <p:nvPr/>
        </p:nvPicPr>
        <p:blipFill>
          <a:blip r:embed="rId1"/>
          <a:stretch>
            <a:fillRect/>
          </a:stretch>
        </p:blipFill>
        <p:spPr>
          <a:xfrm>
            <a:off x="4436468" y="1205742"/>
            <a:ext cx="6795770" cy="3265170"/>
          </a:xfrm>
          <a:prstGeom prst="rect">
            <a:avLst/>
          </a:prstGeom>
        </p:spPr>
      </p:pic>
      <p:pic>
        <p:nvPicPr>
          <p:cNvPr id="3" name="图片 2"/>
          <p:cNvPicPr>
            <a:picLocks noChangeAspect="1"/>
          </p:cNvPicPr>
          <p:nvPr/>
        </p:nvPicPr>
        <p:blipFill>
          <a:blip r:embed="rId2"/>
          <a:stretch>
            <a:fillRect/>
          </a:stretch>
        </p:blipFill>
        <p:spPr>
          <a:xfrm>
            <a:off x="4440555" y="5327015"/>
            <a:ext cx="4681220" cy="1142365"/>
          </a:xfrm>
          <a:prstGeom prst="rect">
            <a:avLst/>
          </a:prstGeom>
        </p:spPr>
      </p:pic>
      <p:sp>
        <p:nvSpPr>
          <p:cNvPr id="41" name="KSO_Shape"/>
          <p:cNvSpPr/>
          <p:nvPr/>
        </p:nvSpPr>
        <p:spPr bwMode="auto">
          <a:xfrm>
            <a:off x="640080" y="2892425"/>
            <a:ext cx="2431415" cy="188404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r="4662"/>
          <a:stretch>
            <a:fillRect/>
          </a:stretch>
        </p:blipFill>
        <p:spPr>
          <a:xfrm>
            <a:off x="6141346" y="1220262"/>
            <a:ext cx="4874997" cy="3395280"/>
          </a:xfrm>
          <a:prstGeom prst="rect">
            <a:avLst/>
          </a:prstGeom>
        </p:spPr>
      </p:pic>
      <p:sp>
        <p:nvSpPr>
          <p:cNvPr id="11" name="矩形 10"/>
          <p:cNvSpPr/>
          <p:nvPr/>
        </p:nvSpPr>
        <p:spPr>
          <a:xfrm>
            <a:off x="1377334" y="1220262"/>
            <a:ext cx="101235" cy="433405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Arial" panose="020B0604020202020204" pitchFamily="34" charset="0"/>
              <a:ea typeface="微软雅黑" panose="020B0503020204020204" pitchFamily="34" charset="-122"/>
            </a:endParaRPr>
          </a:p>
        </p:txBody>
      </p:sp>
      <p:sp>
        <p:nvSpPr>
          <p:cNvPr id="12" name="矩形 11"/>
          <p:cNvSpPr/>
          <p:nvPr/>
        </p:nvSpPr>
        <p:spPr>
          <a:xfrm>
            <a:off x="1377334" y="1220262"/>
            <a:ext cx="4606714"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Arial" panose="020B0604020202020204" pitchFamily="34" charset="0"/>
              <a:ea typeface="微软雅黑" panose="020B0503020204020204" pitchFamily="34" charset="-122"/>
            </a:endParaRPr>
          </a:p>
        </p:txBody>
      </p:sp>
      <p:sp>
        <p:nvSpPr>
          <p:cNvPr id="13" name="文本框 19"/>
          <p:cNvSpPr txBox="1"/>
          <p:nvPr/>
        </p:nvSpPr>
        <p:spPr>
          <a:xfrm>
            <a:off x="1476909" y="3258976"/>
            <a:ext cx="4507139" cy="893318"/>
          </a:xfrm>
          <a:prstGeom prst="rect">
            <a:avLst/>
          </a:prstGeom>
          <a:solidFill>
            <a:schemeClr val="tx2"/>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什么是</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4" name="文本框 19"/>
          <p:cNvSpPr txBox="1"/>
          <p:nvPr/>
        </p:nvSpPr>
        <p:spPr>
          <a:xfrm>
            <a:off x="1476909" y="1854394"/>
            <a:ext cx="4507139" cy="898444"/>
          </a:xfrm>
          <a:prstGeom prst="rect">
            <a:avLst/>
          </a:prstGeom>
          <a:solidFill>
            <a:schemeClr val="accent1"/>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为什么要学习</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5" name="文本框 19"/>
          <p:cNvSpPr txBox="1"/>
          <p:nvPr/>
        </p:nvSpPr>
        <p:spPr>
          <a:xfrm>
            <a:off x="1476908" y="4660995"/>
            <a:ext cx="9539069" cy="893318"/>
          </a:xfrm>
          <a:prstGeom prst="rect">
            <a:avLst/>
          </a:prstGeom>
          <a:solidFill>
            <a:schemeClr val="tx2"/>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如何使用</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6" name="KSO_Shape"/>
          <p:cNvSpPr/>
          <p:nvPr/>
        </p:nvSpPr>
        <p:spPr bwMode="auto">
          <a:xfrm>
            <a:off x="1635867" y="2049051"/>
            <a:ext cx="432181" cy="493592"/>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latin typeface="Arial" panose="020B0604020202020204" pitchFamily="34" charset="0"/>
              <a:ea typeface="微软雅黑" panose="020B0503020204020204" pitchFamily="34" charset="-122"/>
            </a:endParaRPr>
          </a:p>
        </p:txBody>
      </p:sp>
      <p:sp>
        <p:nvSpPr>
          <p:cNvPr id="17" name="KSO_Shape"/>
          <p:cNvSpPr/>
          <p:nvPr/>
        </p:nvSpPr>
        <p:spPr bwMode="auto">
          <a:xfrm>
            <a:off x="1618027" y="4882951"/>
            <a:ext cx="450021" cy="449405"/>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latin typeface="Arial" panose="020B0604020202020204" pitchFamily="34" charset="0"/>
              <a:ea typeface="微软雅黑" panose="020B0503020204020204" pitchFamily="34" charset="-122"/>
            </a:endParaRPr>
          </a:p>
        </p:txBody>
      </p:sp>
      <p:sp>
        <p:nvSpPr>
          <p:cNvPr id="18" name="KSO_Shape"/>
          <p:cNvSpPr/>
          <p:nvPr/>
        </p:nvSpPr>
        <p:spPr bwMode="auto">
          <a:xfrm>
            <a:off x="1635867" y="3551954"/>
            <a:ext cx="376799" cy="378803"/>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3057285" y="97130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KSO_Shape"/>
          <p:cNvSpPr/>
          <p:nvPr/>
        </p:nvSpPr>
        <p:spPr bwMode="auto">
          <a:xfrm>
            <a:off x="683901" y="2852202"/>
            <a:ext cx="1905000" cy="132080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3427730" y="1979295"/>
            <a:ext cx="8267700" cy="3375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50227" y="275142"/>
            <a:ext cx="11073384" cy="521072"/>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altLang="zh-CN" sz="3600" dirty="0">
                <a:ea typeface="微软雅黑" panose="020B0503020204020204" pitchFamily="34" charset="-122"/>
              </a:rPr>
              <a:t>group</a:t>
            </a:r>
            <a:r>
              <a:rPr lang="zh-CN" altLang="en-US" sz="3600" dirty="0">
                <a:ea typeface="微软雅黑" panose="020B0503020204020204" pitchFamily="34" charset="-122"/>
              </a:rPr>
              <a:t>案例</a:t>
            </a:r>
            <a:endParaRPr lang="zh-CN" altLang="en-US" sz="3600" dirty="0">
              <a:ea typeface="微软雅黑" panose="020B0503020204020204" pitchFamily="34" charset="-122"/>
            </a:endParaRPr>
          </a:p>
        </p:txBody>
      </p:sp>
      <p:sp>
        <p:nvSpPr>
          <p:cNvPr id="8" name="矩形 7"/>
          <p:cNvSpPr/>
          <p:nvPr/>
        </p:nvSpPr>
        <p:spPr>
          <a:xfrm>
            <a:off x="1588" y="926235"/>
            <a:ext cx="12185651" cy="457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ea typeface="微软雅黑" panose="020B0503020204020204" pitchFamily="34" charset="-122"/>
            </a:endParaRPr>
          </a:p>
        </p:txBody>
      </p:sp>
      <p:cxnSp>
        <p:nvCxnSpPr>
          <p:cNvPr id="11" name="直接连接符 10"/>
          <p:cNvCxnSpPr/>
          <p:nvPr/>
        </p:nvCxnSpPr>
        <p:spPr>
          <a:xfrm>
            <a:off x="4482102" y="926229"/>
            <a:ext cx="0" cy="5769754"/>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59080" y="1005840"/>
            <a:ext cx="4013835" cy="5631180"/>
          </a:xfrm>
          <a:prstGeom prst="rect">
            <a:avLst/>
          </a:prstGeom>
          <a:noFill/>
        </p:spPr>
        <p:txBody>
          <a:bodyPr wrap="square" rtlCol="0" anchor="t">
            <a:spAutoFit/>
          </a:bodyPr>
          <a:p>
            <a:pPr marL="0" lvl="0" indent="0" algn="l">
              <a:lnSpc>
                <a:spcPct val="150000"/>
              </a:lnSpc>
              <a:buFont typeface="+mj-ea"/>
              <a:buNone/>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 group([group1, …])</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方法用于获得一个或多个分组匹配的字符串，当要获得整个匹配的子串时，可直接使用 group() 或 group(0)；</a:t>
            </a:r>
            <a:endPar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50000"/>
              </a:lnSpc>
              <a:buFont typeface="+mj-ea"/>
              <a:buNone/>
            </a:pPr>
            <a:endPar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50000"/>
              </a:lnSpc>
              <a:buFont typeface="+mj-ea"/>
              <a:buNone/>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start([group]) </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方法用于获取分组匹配的子串在整个字符串中的起始位置（子串第一个字符的索引），参数默认值为 0；</a:t>
            </a:r>
            <a:endPar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50000"/>
              </a:lnSpc>
              <a:buFont typeface="+mj-ea"/>
              <a:buNone/>
            </a:pPr>
            <a:endPar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50000"/>
              </a:lnSpc>
              <a:buFont typeface="+mj-ea"/>
              <a:buNone/>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end([group]) </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方法用于获取分组匹配的子串在整个字符串中的结束位置（子串最后一个字符的索引+1），参数默认值为 0；</a:t>
            </a:r>
            <a:endPar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0" indent="0">
              <a:lnSpc>
                <a:spcPct val="150000"/>
              </a:lnSpc>
              <a:buFont typeface="+mj-ea"/>
              <a:buNone/>
            </a:pPr>
            <a:endPar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0">
              <a:lnSpc>
                <a:spcPct val="150000"/>
              </a:lnSpc>
              <a:buFont typeface="+mj-ea"/>
              <a:buNone/>
            </a:pPr>
            <a:r>
              <a:rPr lang="en-US" altLang="zh-CN" sz="160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span([group])</a:t>
            </a:r>
            <a:r>
              <a:rPr lang="en-US" altLang="zh-CN"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 方法返回 (start(group), end(group))。</a:t>
            </a:r>
            <a:endParaRPr lang="en-US" altLang="zh-CN" sz="1600" dirty="0" err="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p:cNvPicPr>
            <a:picLocks noChangeAspect="1"/>
          </p:cNvPicPr>
          <p:nvPr/>
        </p:nvPicPr>
        <p:blipFill>
          <a:blip r:embed="rId1"/>
          <a:stretch>
            <a:fillRect/>
          </a:stretch>
        </p:blipFill>
        <p:spPr>
          <a:xfrm>
            <a:off x="5190490" y="1102360"/>
            <a:ext cx="6487795" cy="55448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1541145" y="2567305"/>
            <a:ext cx="9106535" cy="1723390"/>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000" dirty="0">
                <a:ea typeface="微软雅黑" panose="020B0503020204020204" pitchFamily="34" charset="-122"/>
                <a:sym typeface="+mn-ea"/>
              </a:rPr>
              <a:t> re.search方法</a:t>
            </a:r>
            <a:endParaRPr sz="4000" dirty="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a:ea typeface="微软雅黑" panose="020B0503020204020204" pitchFamily="34" charset="-122"/>
                <a:sym typeface="+mn-ea"/>
              </a:rPr>
              <a:t>re.search方法</a:t>
            </a:r>
            <a:endParaRPr lang="zh-CN" altLang="en-US" dirty="0">
              <a:ea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 name="矩形 3"/>
          <p:cNvSpPr/>
          <p:nvPr/>
        </p:nvSpPr>
        <p:spPr>
          <a:xfrm>
            <a:off x="0" y="1347866"/>
            <a:ext cx="1604645" cy="521970"/>
          </a:xfrm>
          <a:prstGeom prst="rect">
            <a:avLst/>
          </a:prstGeom>
          <a:solidFill>
            <a:srgbClr val="E2231A"/>
          </a:solidFill>
        </p:spPr>
        <p:txBody>
          <a:bodyPr wrap="none">
            <a:spAutoFit/>
          </a:bodyPr>
          <a:lstStyle/>
          <a:p>
            <a:r>
              <a:rPr lang="en-US" altLang="zh-CN" sz="2800" dirty="0">
                <a:solidFill>
                  <a:srgbClr val="FFFFFF"/>
                </a:solidFill>
                <a:ea typeface="微软雅黑" panose="020B0503020204020204" pitchFamily="34" charset="-122"/>
              </a:rPr>
              <a:t>search</a:t>
            </a:r>
            <a:r>
              <a:rPr lang="zh-CN" altLang="en-US" sz="2800" dirty="0">
                <a:solidFill>
                  <a:srgbClr val="FFFFFF"/>
                </a:solidFill>
                <a:ea typeface="微软雅黑" panose="020B0503020204020204" pitchFamily="34" charset="-122"/>
              </a:rPr>
              <a:t>：</a:t>
            </a:r>
            <a:endParaRPr lang="zh-CN" altLang="en-US" sz="2800" dirty="0">
              <a:solidFill>
                <a:srgbClr val="FFFFFF"/>
              </a:solidFill>
              <a:ea typeface="微软雅黑" panose="020B0503020204020204" pitchFamily="34" charset="-122"/>
            </a:endParaRPr>
          </a:p>
        </p:txBody>
      </p:sp>
      <p:cxnSp>
        <p:nvCxnSpPr>
          <p:cNvPr id="8" name="直接连接符 7"/>
          <p:cNvCxnSpPr>
            <a:stCxn id="22" idx="0"/>
          </p:cNvCxnSpPr>
          <p:nvPr/>
        </p:nvCxnSpPr>
        <p:spPr>
          <a:xfrm>
            <a:off x="6085205" y="2149475"/>
            <a:ext cx="0" cy="416560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flipV="1">
            <a:off x="-9525" y="198213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矩形 11"/>
          <p:cNvSpPr/>
          <p:nvPr/>
        </p:nvSpPr>
        <p:spPr>
          <a:xfrm>
            <a:off x="184150" y="2480945"/>
            <a:ext cx="5481955" cy="3230245"/>
          </a:xfrm>
          <a:prstGeom prst="rect">
            <a:avLst/>
          </a:prstGeom>
        </p:spPr>
        <p:txBody>
          <a:bodyPr wrap="square">
            <a:spAutoFit/>
          </a:bodyPr>
          <a:lstStyle/>
          <a:p>
            <a:pPr>
              <a:lnSpc>
                <a:spcPct val="170000"/>
              </a:lnSpc>
            </a:pP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search </a:t>
            </a: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方法用于查找字符串的任何位置，它也是一次匹配，只要找到了一个匹配的结果就返回，而不是查找所有匹配的结果，它的一般使用形式如下：</a:t>
            </a:r>
            <a:endPar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pPr>
            <a:endPar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70000"/>
              </a:lnSpc>
            </a:pP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re.search(pattern, string, flags=0)</a:t>
            </a:r>
            <a:endPar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6290310" y="2480945"/>
            <a:ext cx="5711190" cy="2091690"/>
          </a:xfrm>
          <a:prstGeom prst="rect">
            <a:avLst/>
          </a:prstGeom>
          <a:noFill/>
        </p:spPr>
        <p:txBody>
          <a:bodyPr wrap="square" rtlCol="0" anchor="t">
            <a:spAutoFit/>
          </a:bodyPr>
          <a:p>
            <a:pPr>
              <a:lnSpc>
                <a:spcPct val="130000"/>
              </a:lnSpc>
            </a:pP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pattern</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匹配的正则表达式</a:t>
            </a:r>
            <a:endPar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string</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要匹配的字符串。</a:t>
            </a:r>
            <a:endPar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30000"/>
              </a:lnSpc>
            </a:pPr>
            <a:r>
              <a:rPr lang="en-US" altLang="zh-CN"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flags</a:t>
            </a:r>
            <a:r>
              <a:rPr lang="zh-CN" altLang="en-US" sz="20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标志位，用于控制正则表达式的匹配	方式，如：是否区分大小写，多行匹	配等等。</a:t>
            </a:r>
            <a:endPar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6504305" y="5004435"/>
            <a:ext cx="4998085" cy="922020"/>
          </a:xfrm>
          <a:prstGeom prst="rect">
            <a:avLst/>
          </a:prstGeom>
          <a:noFill/>
        </p:spPr>
        <p:txBody>
          <a:bodyPr wrap="square" rtlCol="0" anchor="t">
            <a:spAutoFit/>
          </a:bodyPr>
          <a:p>
            <a:pPr>
              <a:lnSpc>
                <a:spcPct val="150000"/>
              </a:lnSpc>
            </a:pPr>
            <a:r>
              <a:rPr lang="en-US" altLang="zh-CN"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匹配成功re.search方法返回一个匹配的对象，否则返回None。</a:t>
            </a:r>
            <a:endParaRPr lang="en-US" altLang="zh-CN" sz="18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40925" y="94844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688840" y="3391535"/>
            <a:ext cx="1706880" cy="460375"/>
          </a:xfrm>
          <a:prstGeom prst="rect">
            <a:avLst/>
          </a:prstGeom>
          <a:noFill/>
        </p:spPr>
        <p:txBody>
          <a:bodyPr wrap="none" rtlCol="0" anchor="t">
            <a:spAutoFit/>
          </a:bodyPr>
          <a:p>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执行结果：</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 name="组合 1"/>
          <p:cNvGrpSpPr/>
          <p:nvPr/>
        </p:nvGrpSpPr>
        <p:grpSpPr>
          <a:xfrm>
            <a:off x="1378585" y="2080895"/>
            <a:ext cx="1666240" cy="2695575"/>
            <a:chOff x="2028" y="2233"/>
            <a:chExt cx="2624" cy="4245"/>
          </a:xfrm>
        </p:grpSpPr>
        <p:sp>
          <p:nvSpPr>
            <p:cNvPr id="73" name="KSO_Shape"/>
            <p:cNvSpPr/>
            <p:nvPr/>
          </p:nvSpPr>
          <p:spPr bwMode="auto">
            <a:xfrm>
              <a:off x="2295" y="2233"/>
              <a:ext cx="2090" cy="3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
          <p:nvSpPr>
            <p:cNvPr id="5" name="文本框 4"/>
            <p:cNvSpPr txBox="1"/>
            <p:nvPr/>
          </p:nvSpPr>
          <p:spPr>
            <a:xfrm>
              <a:off x="2028" y="5654"/>
              <a:ext cx="2625" cy="824"/>
            </a:xfrm>
            <a:prstGeom prst="rect">
              <a:avLst/>
            </a:prstGeom>
            <a:noFill/>
          </p:spPr>
          <p:txBody>
            <a:bodyPr wrap="square" rtlCol="0">
              <a:spAutoFit/>
            </a:bodyPr>
            <a:p>
              <a:r>
                <a:rPr lang="zh-CN" altLang="en-US" sz="2800" b="1" dirty="0">
                  <a:solidFill>
                    <a:srgbClr val="E2231A"/>
                  </a:solidFill>
                  <a:latin typeface="微软雅黑" panose="020B0503020204020204" pitchFamily="34" charset="-122"/>
                  <a:ea typeface="微软雅黑" panose="020B0503020204020204" pitchFamily="34" charset="-122"/>
                </a:rPr>
                <a:t>实操练习</a:t>
              </a:r>
              <a:endParaRPr lang="zh-CN" altLang="en-US" sz="2800" b="1" dirty="0">
                <a:solidFill>
                  <a:srgbClr val="E2231A"/>
                </a:solidFill>
                <a:latin typeface="微软雅黑" panose="020B0503020204020204" pitchFamily="34" charset="-122"/>
                <a:ea typeface="微软雅黑" panose="020B0503020204020204" pitchFamily="34" charset="-122"/>
              </a:endParaRPr>
            </a:p>
          </p:txBody>
        </p:sp>
      </p:grpSp>
      <p:pic>
        <p:nvPicPr>
          <p:cNvPr id="6" name="图片 5"/>
          <p:cNvPicPr>
            <a:picLocks noChangeAspect="1"/>
          </p:cNvPicPr>
          <p:nvPr/>
        </p:nvPicPr>
        <p:blipFill>
          <a:blip r:embed="rId1"/>
          <a:stretch>
            <a:fillRect/>
          </a:stretch>
        </p:blipFill>
        <p:spPr>
          <a:xfrm>
            <a:off x="4411345" y="1675765"/>
            <a:ext cx="7188835" cy="828040"/>
          </a:xfrm>
          <a:prstGeom prst="rect">
            <a:avLst/>
          </a:prstGeom>
        </p:spPr>
      </p:pic>
      <p:pic>
        <p:nvPicPr>
          <p:cNvPr id="7" name="图片 6"/>
          <p:cNvPicPr>
            <a:picLocks noChangeAspect="1"/>
          </p:cNvPicPr>
          <p:nvPr/>
        </p:nvPicPr>
        <p:blipFill>
          <a:blip r:embed="rId2"/>
          <a:stretch>
            <a:fillRect/>
          </a:stretch>
        </p:blipFill>
        <p:spPr>
          <a:xfrm>
            <a:off x="4411345" y="4373245"/>
            <a:ext cx="5441950" cy="9163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40925" y="94844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440555" y="4729480"/>
            <a:ext cx="1706880" cy="460375"/>
          </a:xfrm>
          <a:prstGeom prst="rect">
            <a:avLst/>
          </a:prstGeom>
          <a:noFill/>
        </p:spPr>
        <p:txBody>
          <a:bodyPr wrap="none" rtlCol="0" anchor="t">
            <a:spAutoFit/>
          </a:bodyPr>
          <a:p>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执行结果：</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KSO_Shape"/>
          <p:cNvSpPr/>
          <p:nvPr/>
        </p:nvSpPr>
        <p:spPr bwMode="auto">
          <a:xfrm>
            <a:off x="640080" y="2892425"/>
            <a:ext cx="2431415" cy="188404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latin typeface="Arial" panose="020B0604020202020204" pitchFamily="34" charset="0"/>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572000" y="1193800"/>
            <a:ext cx="6595110" cy="3124200"/>
          </a:xfrm>
          <a:prstGeom prst="rect">
            <a:avLst/>
          </a:prstGeom>
        </p:spPr>
      </p:pic>
      <p:pic>
        <p:nvPicPr>
          <p:cNvPr id="6" name="图片 5"/>
          <p:cNvPicPr>
            <a:picLocks noChangeAspect="1"/>
          </p:cNvPicPr>
          <p:nvPr/>
        </p:nvPicPr>
        <p:blipFill>
          <a:blip r:embed="rId2"/>
          <a:stretch>
            <a:fillRect/>
          </a:stretch>
        </p:blipFill>
        <p:spPr>
          <a:xfrm>
            <a:off x="4440555" y="5296535"/>
            <a:ext cx="4186555" cy="891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3057285" y="97130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KSO_Shape"/>
          <p:cNvSpPr/>
          <p:nvPr/>
        </p:nvSpPr>
        <p:spPr bwMode="auto">
          <a:xfrm>
            <a:off x="683901" y="2852202"/>
            <a:ext cx="1905000" cy="132080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p>
        </p:txBody>
      </p:sp>
      <p:pic>
        <p:nvPicPr>
          <p:cNvPr id="2" name="图片 1"/>
          <p:cNvPicPr>
            <a:picLocks noChangeAspect="1"/>
          </p:cNvPicPr>
          <p:nvPr/>
        </p:nvPicPr>
        <p:blipFill>
          <a:blip r:embed="rId1"/>
          <a:stretch>
            <a:fillRect/>
          </a:stretch>
        </p:blipFill>
        <p:spPr>
          <a:xfrm>
            <a:off x="3359150" y="1920240"/>
            <a:ext cx="8667750" cy="3016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a:ea typeface="微软雅黑" panose="020B0503020204020204" pitchFamily="34" charset="-122"/>
              </a:rPr>
              <a:t>re.match与re.search的区别</a:t>
            </a:r>
            <a:endParaRPr>
              <a:ea typeface="微软雅黑" panose="020B0503020204020204" pitchFamily="34" charset="-122"/>
            </a:endParaRPr>
          </a:p>
        </p:txBody>
      </p:sp>
      <p:sp>
        <p:nvSpPr>
          <p:cNvPr id="20" name="矩形 19"/>
          <p:cNvSpPr/>
          <p:nvPr/>
        </p:nvSpPr>
        <p:spPr>
          <a:xfrm>
            <a:off x="290195" y="1440180"/>
            <a:ext cx="11168380" cy="706755"/>
          </a:xfrm>
          <a:prstGeom prst="rect">
            <a:avLst/>
          </a:prstGeom>
        </p:spPr>
        <p:txBody>
          <a:bodyPr wrap="square">
            <a:spAutoFit/>
          </a:bodyPr>
          <a:lstStyle/>
          <a:p>
            <a:pPr lvl="0" algn="l"/>
            <a:r>
              <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rPr>
              <a:t>re.match只匹配字符串的开始，如果字符串开始不符合正则表达式，则匹配失败，函数返回None；而re.search匹配整个字符串，直到找到一个匹配。</a:t>
            </a:r>
            <a:endParaRPr lang="en-US" altLang="zh-CN" sz="2000"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nvSpPr>
        <p:spPr>
          <a:xfrm>
            <a:off x="0" y="1021656"/>
            <a:ext cx="12188825" cy="1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26" name="矩形 25"/>
          <p:cNvSpPr/>
          <p:nvPr/>
        </p:nvSpPr>
        <p:spPr>
          <a:xfrm>
            <a:off x="-7496" y="6183189"/>
            <a:ext cx="11764067" cy="1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48970" y="2459355"/>
            <a:ext cx="7099935" cy="317754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1541145" y="2567305"/>
            <a:ext cx="9106535" cy="1723390"/>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000" dirty="0">
                <a:ea typeface="微软雅黑" panose="020B0503020204020204" pitchFamily="34" charset="-122"/>
                <a:sym typeface="+mn-ea"/>
              </a:rPr>
              <a:t> re.findall方法</a:t>
            </a:r>
            <a:endParaRPr sz="4000" dirty="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a:ea typeface="微软雅黑" panose="020B0503020204020204" pitchFamily="34" charset="-122"/>
                <a:sym typeface="+mn-ea"/>
              </a:rPr>
              <a:t>re.findall方法</a:t>
            </a:r>
            <a:endParaRPr lang="zh-CN" altLang="en-US" dirty="0">
              <a:ea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 name="矩形 3"/>
          <p:cNvSpPr/>
          <p:nvPr/>
        </p:nvSpPr>
        <p:spPr>
          <a:xfrm>
            <a:off x="0" y="1347866"/>
            <a:ext cx="1466215" cy="521970"/>
          </a:xfrm>
          <a:prstGeom prst="rect">
            <a:avLst/>
          </a:prstGeom>
          <a:solidFill>
            <a:srgbClr val="E2231A"/>
          </a:solidFill>
        </p:spPr>
        <p:txBody>
          <a:bodyPr wrap="none">
            <a:spAutoFit/>
          </a:bodyPr>
          <a:lstStyle/>
          <a:p>
            <a:pPr algn="l"/>
            <a:r>
              <a:rPr lang="zh-CN" altLang="en-US" sz="2800" dirty="0">
                <a:solidFill>
                  <a:srgbClr val="FFFFFF"/>
                </a:solidFill>
                <a:ea typeface="微软雅黑" panose="020B0503020204020204" pitchFamily="34" charset="-122"/>
                <a:sym typeface="+mn-ea"/>
              </a:rPr>
              <a:t>findall</a:t>
            </a:r>
            <a:r>
              <a:rPr lang="zh-CN" altLang="en-US" sz="2800" dirty="0">
                <a:solidFill>
                  <a:srgbClr val="FFFFFF"/>
                </a:solidFill>
                <a:ea typeface="微软雅黑" panose="020B0503020204020204" pitchFamily="34" charset="-122"/>
              </a:rPr>
              <a:t>：</a:t>
            </a:r>
            <a:endParaRPr lang="zh-CN" altLang="en-US" sz="2800" dirty="0">
              <a:solidFill>
                <a:srgbClr val="FFFFFF"/>
              </a:solidFill>
              <a:ea typeface="微软雅黑" panose="020B0503020204020204" pitchFamily="34" charset="-122"/>
            </a:endParaRPr>
          </a:p>
        </p:txBody>
      </p:sp>
      <p:cxnSp>
        <p:nvCxnSpPr>
          <p:cNvPr id="8" name="直接连接符 7"/>
          <p:cNvCxnSpPr>
            <a:stCxn id="22" idx="0"/>
          </p:cNvCxnSpPr>
          <p:nvPr/>
        </p:nvCxnSpPr>
        <p:spPr>
          <a:xfrm>
            <a:off x="6085205" y="2149475"/>
            <a:ext cx="0" cy="416560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flipV="1">
            <a:off x="-9525" y="198213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矩形 11"/>
          <p:cNvSpPr/>
          <p:nvPr/>
        </p:nvSpPr>
        <p:spPr>
          <a:xfrm>
            <a:off x="184150" y="2480945"/>
            <a:ext cx="5695315" cy="2999105"/>
          </a:xfrm>
          <a:prstGeom prst="rect">
            <a:avLst/>
          </a:prstGeom>
        </p:spPr>
        <p:txBody>
          <a:bodyPr wrap="square">
            <a:spAutoFit/>
          </a:bodyPr>
          <a:lstStyle/>
          <a:p>
            <a:pPr>
              <a:lnSpc>
                <a:spcPct val="210000"/>
              </a:lnSpc>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在字符串中找到正则表达式所匹配的所有子串，并返回一个列表，如果没有找到匹配的，则返回空列表。</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10000"/>
              </a:lnSpc>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注意： match 和 search 是匹配一次 findall 匹配所有。</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10000"/>
              </a:lnSpc>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语法格式为：</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10000"/>
              </a:lnSpc>
            </a:pPr>
            <a:r>
              <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findall(string[, pos[, endpos]])</a:t>
            </a:r>
            <a:endParaRPr lang="en-US" altLang="zh-CN" sz="1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6290945" y="2480945"/>
            <a:ext cx="5711190" cy="3080385"/>
          </a:xfrm>
          <a:prstGeom prst="rect">
            <a:avLst/>
          </a:prstGeom>
          <a:noFill/>
        </p:spPr>
        <p:txBody>
          <a:bodyPr wrap="square" rtlCol="0" anchor="t">
            <a:spAutoFit/>
          </a:bodyPr>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参数：</a:t>
            </a:r>
            <a:endPar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string </a:t>
            </a:r>
            <a:r>
              <a:rPr sz="1800">
                <a:latin typeface="微软雅黑" panose="020B0503020204020204" pitchFamily="34" charset="-122"/>
                <a:ea typeface="微软雅黑" panose="020B0503020204020204" pitchFamily="34" charset="-122"/>
                <a:cs typeface="微软雅黑" panose="020B0503020204020204" pitchFamily="34" charset="-122"/>
              </a:rPr>
              <a:t>: 待匹配的字符串。</a:t>
            </a: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pos</a:t>
            </a:r>
            <a:r>
              <a:rPr sz="1800">
                <a:latin typeface="微软雅黑" panose="020B0503020204020204" pitchFamily="34" charset="-122"/>
                <a:ea typeface="微软雅黑" panose="020B0503020204020204" pitchFamily="34" charset="-122"/>
                <a:cs typeface="微软雅黑" panose="020B0503020204020204" pitchFamily="34" charset="-122"/>
              </a:rPr>
              <a:t> : 可选参数，指定字符串的起始位置，默认为 0。</a:t>
            </a: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endpos</a:t>
            </a:r>
            <a:r>
              <a:rPr sz="1800">
                <a:latin typeface="微软雅黑" panose="020B0503020204020204" pitchFamily="34" charset="-122"/>
                <a:ea typeface="微软雅黑" panose="020B0503020204020204" pitchFamily="34" charset="-122"/>
                <a:cs typeface="微软雅黑" panose="020B0503020204020204" pitchFamily="34" charset="-122"/>
              </a:rPr>
              <a:t> : 可选参数，指定字符串的结束位置，默认为字符串的长度。</a:t>
            </a:r>
            <a:endParaRPr sz="18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latin typeface="微软雅黑" panose="020B0503020204020204" pitchFamily="34" charset="-122"/>
                <a:ea typeface="微软雅黑" panose="020B0503020204020204" pitchFamily="34" charset="-122"/>
                <a:sym typeface="+mn-ea"/>
              </a:rPr>
              <a:t>为什么要学习数据解析</a:t>
            </a:r>
            <a:endParaRPr lang="en-US" altLang="zh-CN">
              <a:ea typeface="微软雅黑" panose="020B0503020204020204" pitchFamily="34" charset="-122"/>
            </a:endParaRPr>
          </a:p>
        </p:txBody>
      </p:sp>
      <p:cxnSp>
        <p:nvCxnSpPr>
          <p:cNvPr id="9" name="直接连接符 8"/>
          <p:cNvCxnSpPr/>
          <p:nvPr/>
        </p:nvCxnSpPr>
        <p:spPr>
          <a:xfrm>
            <a:off x="3050438" y="1075242"/>
            <a:ext cx="0" cy="5262979"/>
          </a:xfrm>
          <a:prstGeom prst="line">
            <a:avLst/>
          </a:prstGeom>
          <a:ln w="25400">
            <a:solidFill>
              <a:schemeClr val="bg2"/>
            </a:solidFill>
            <a:prstDash val="lgDashDot"/>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67715" y="2136775"/>
            <a:ext cx="1666875" cy="3267075"/>
            <a:chOff x="2027" y="2233"/>
            <a:chExt cx="2625" cy="5145"/>
          </a:xfrm>
        </p:grpSpPr>
        <p:sp>
          <p:nvSpPr>
            <p:cNvPr id="73" name="KSO_Shape"/>
            <p:cNvSpPr/>
            <p:nvPr/>
          </p:nvSpPr>
          <p:spPr bwMode="auto">
            <a:xfrm>
              <a:off x="2295" y="2233"/>
              <a:ext cx="2090" cy="3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
          <p:nvSpPr>
            <p:cNvPr id="5" name="文本框 4"/>
            <p:cNvSpPr txBox="1"/>
            <p:nvPr/>
          </p:nvSpPr>
          <p:spPr>
            <a:xfrm>
              <a:off x="2027" y="5683"/>
              <a:ext cx="2625" cy="1695"/>
            </a:xfrm>
            <a:prstGeom prst="rect">
              <a:avLst/>
            </a:prstGeom>
            <a:noFill/>
          </p:spPr>
          <p:txBody>
            <a:bodyPr wrap="square" rtlCol="0">
              <a:spAutoFit/>
            </a:bodyPr>
            <a:p>
              <a:pPr algn="ctr"/>
              <a:r>
                <a:rPr lang="zh-CN" altLang="en-US" sz="2800" b="1" dirty="0">
                  <a:solidFill>
                    <a:srgbClr val="E2231A"/>
                  </a:solidFill>
                  <a:latin typeface="微软雅黑" panose="020B0503020204020204" pitchFamily="34" charset="-122"/>
                  <a:ea typeface="微软雅黑" panose="020B0503020204020204" pitchFamily="34" charset="-122"/>
                </a:rPr>
                <a:t>想一想</a:t>
              </a:r>
              <a:endParaRPr lang="zh-CN" altLang="en-US" sz="2800" b="1" dirty="0">
                <a:solidFill>
                  <a:srgbClr val="E2231A"/>
                </a:solidFill>
                <a:latin typeface="微软雅黑" panose="020B0503020204020204" pitchFamily="34" charset="-122"/>
                <a:ea typeface="微软雅黑" panose="020B0503020204020204" pitchFamily="34" charset="-122"/>
              </a:endParaRPr>
            </a:p>
            <a:p>
              <a:pPr algn="ctr"/>
              <a:r>
                <a:rPr lang="zh-CN" altLang="en-US" sz="1800" b="1" dirty="0">
                  <a:solidFill>
                    <a:srgbClr val="E2231A"/>
                  </a:solidFill>
                  <a:latin typeface="微软雅黑" panose="020B0503020204020204" pitchFamily="34" charset="-122"/>
                  <a:ea typeface="微软雅黑" panose="020B0503020204020204" pitchFamily="34" charset="-122"/>
                </a:rPr>
                <a:t>如何提取页面中的文字</a:t>
              </a:r>
              <a:endParaRPr lang="zh-CN" altLang="en-US" sz="1800" b="1" dirty="0">
                <a:solidFill>
                  <a:srgbClr val="E2231A"/>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3535680" y="1226820"/>
            <a:ext cx="7691755" cy="4667885"/>
          </a:xfrm>
          <a:prstGeom prst="rect">
            <a:avLst/>
          </a:prstGeom>
        </p:spPr>
      </p:pic>
      <p:sp>
        <p:nvSpPr>
          <p:cNvPr id="23" name="矩形 22"/>
          <p:cNvSpPr/>
          <p:nvPr/>
        </p:nvSpPr>
        <p:spPr>
          <a:xfrm>
            <a:off x="-7620" y="6376670"/>
            <a:ext cx="11769725" cy="1358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40925" y="94844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688840" y="3446145"/>
            <a:ext cx="1706880" cy="460375"/>
          </a:xfrm>
          <a:prstGeom prst="rect">
            <a:avLst/>
          </a:prstGeom>
          <a:noFill/>
        </p:spPr>
        <p:txBody>
          <a:bodyPr wrap="none" rtlCol="0" anchor="t">
            <a:spAutoFit/>
          </a:bodyPr>
          <a:p>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执行结果：</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 name="组合 1"/>
          <p:cNvGrpSpPr/>
          <p:nvPr/>
        </p:nvGrpSpPr>
        <p:grpSpPr>
          <a:xfrm>
            <a:off x="1378585" y="2080895"/>
            <a:ext cx="1666240" cy="2695575"/>
            <a:chOff x="2028" y="2233"/>
            <a:chExt cx="2624" cy="4245"/>
          </a:xfrm>
        </p:grpSpPr>
        <p:sp>
          <p:nvSpPr>
            <p:cNvPr id="73" name="KSO_Shape"/>
            <p:cNvSpPr/>
            <p:nvPr/>
          </p:nvSpPr>
          <p:spPr bwMode="auto">
            <a:xfrm>
              <a:off x="2295" y="2233"/>
              <a:ext cx="2090" cy="3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
          <p:nvSpPr>
            <p:cNvPr id="5" name="文本框 4"/>
            <p:cNvSpPr txBox="1"/>
            <p:nvPr/>
          </p:nvSpPr>
          <p:spPr>
            <a:xfrm>
              <a:off x="2028" y="5654"/>
              <a:ext cx="2625" cy="824"/>
            </a:xfrm>
            <a:prstGeom prst="rect">
              <a:avLst/>
            </a:prstGeom>
            <a:noFill/>
          </p:spPr>
          <p:txBody>
            <a:bodyPr wrap="square" rtlCol="0">
              <a:spAutoFit/>
            </a:bodyPr>
            <a:p>
              <a:r>
                <a:rPr lang="zh-CN" altLang="en-US" sz="2800" b="1" dirty="0">
                  <a:solidFill>
                    <a:srgbClr val="E2231A"/>
                  </a:solidFill>
                  <a:latin typeface="微软雅黑" panose="020B0503020204020204" pitchFamily="34" charset="-122"/>
                  <a:ea typeface="微软雅黑" panose="020B0503020204020204" pitchFamily="34" charset="-122"/>
                </a:rPr>
                <a:t>实操练习</a:t>
              </a:r>
              <a:endParaRPr lang="zh-CN" altLang="en-US" sz="2800" b="1" dirty="0">
                <a:solidFill>
                  <a:srgbClr val="E2231A"/>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4688840" y="1204595"/>
            <a:ext cx="5746750" cy="1899920"/>
          </a:xfrm>
          <a:prstGeom prst="rect">
            <a:avLst/>
          </a:prstGeom>
        </p:spPr>
      </p:pic>
      <p:pic>
        <p:nvPicPr>
          <p:cNvPr id="10" name="图片 9"/>
          <p:cNvPicPr>
            <a:picLocks noChangeAspect="1"/>
          </p:cNvPicPr>
          <p:nvPr/>
        </p:nvPicPr>
        <p:blipFill>
          <a:blip r:embed="rId2"/>
          <a:stretch>
            <a:fillRect/>
          </a:stretch>
        </p:blipFill>
        <p:spPr>
          <a:xfrm>
            <a:off x="4688840" y="4253230"/>
            <a:ext cx="5477510" cy="1071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2865515" y="97130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KSO_Shape"/>
          <p:cNvSpPr/>
          <p:nvPr/>
        </p:nvSpPr>
        <p:spPr bwMode="auto">
          <a:xfrm>
            <a:off x="330835" y="2837815"/>
            <a:ext cx="2149475" cy="1602740"/>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latin typeface="Arial" panose="020B0604020202020204" pitchFamily="34" charset="0"/>
              <a:ea typeface="微软雅黑" panose="020B0503020204020204" pitchFamily="34" charset="-122"/>
            </a:endParaRPr>
          </a:p>
        </p:txBody>
      </p:sp>
      <p:pic>
        <p:nvPicPr>
          <p:cNvPr id="2" name="内容占位符 4"/>
          <p:cNvPicPr>
            <a:picLocks noChangeAspect="1"/>
          </p:cNvPicPr>
          <p:nvPr/>
        </p:nvPicPr>
        <p:blipFill>
          <a:blip r:embed="rId1"/>
          <a:stretch>
            <a:fillRect/>
          </a:stretch>
        </p:blipFill>
        <p:spPr>
          <a:xfrm>
            <a:off x="3251200" y="1292860"/>
            <a:ext cx="8419465" cy="5063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1541145" y="2567305"/>
            <a:ext cx="9106535" cy="1723390"/>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000" dirty="0">
                <a:ea typeface="微软雅黑" panose="020B0503020204020204" pitchFamily="34" charset="-122"/>
                <a:sym typeface="+mn-ea"/>
              </a:rPr>
              <a:t> re.split方法</a:t>
            </a:r>
            <a:endParaRPr sz="4000" dirty="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a:ea typeface="微软雅黑" panose="020B0503020204020204" pitchFamily="34" charset="-122"/>
                <a:sym typeface="+mn-ea"/>
              </a:rPr>
              <a:t>re.split方法</a:t>
            </a:r>
            <a:endParaRPr lang="zh-CN" altLang="en-US" dirty="0">
              <a:ea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 name="矩形 3"/>
          <p:cNvSpPr/>
          <p:nvPr/>
        </p:nvSpPr>
        <p:spPr>
          <a:xfrm>
            <a:off x="0" y="1347866"/>
            <a:ext cx="1170305" cy="521970"/>
          </a:xfrm>
          <a:prstGeom prst="rect">
            <a:avLst/>
          </a:prstGeom>
          <a:solidFill>
            <a:srgbClr val="E2231A"/>
          </a:solidFill>
        </p:spPr>
        <p:txBody>
          <a:bodyPr wrap="none">
            <a:spAutoFit/>
          </a:bodyPr>
          <a:lstStyle/>
          <a:p>
            <a:pPr algn="l"/>
            <a:r>
              <a:rPr lang="zh-CN" altLang="en-US" sz="2800" dirty="0">
                <a:solidFill>
                  <a:srgbClr val="FFFFFF"/>
                </a:solidFill>
                <a:ea typeface="微软雅黑" panose="020B0503020204020204" pitchFamily="34" charset="-122"/>
                <a:sym typeface="+mn-ea"/>
              </a:rPr>
              <a:t>split</a:t>
            </a:r>
            <a:r>
              <a:rPr lang="zh-CN" altLang="en-US" sz="2800" dirty="0">
                <a:solidFill>
                  <a:srgbClr val="FFFFFF"/>
                </a:solidFill>
                <a:ea typeface="微软雅黑" panose="020B0503020204020204" pitchFamily="34" charset="-122"/>
              </a:rPr>
              <a:t>：</a:t>
            </a:r>
            <a:endParaRPr lang="zh-CN" altLang="en-US" sz="2800" dirty="0">
              <a:solidFill>
                <a:srgbClr val="FFFFFF"/>
              </a:solidFill>
              <a:ea typeface="微软雅黑" panose="020B0503020204020204" pitchFamily="34" charset="-122"/>
            </a:endParaRPr>
          </a:p>
        </p:txBody>
      </p:sp>
      <p:cxnSp>
        <p:nvCxnSpPr>
          <p:cNvPr id="8" name="直接连接符 7"/>
          <p:cNvCxnSpPr/>
          <p:nvPr/>
        </p:nvCxnSpPr>
        <p:spPr>
          <a:xfrm>
            <a:off x="4960620" y="2149475"/>
            <a:ext cx="0" cy="416560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flipV="1">
            <a:off x="-9525" y="198213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矩形 11"/>
          <p:cNvSpPr/>
          <p:nvPr/>
        </p:nvSpPr>
        <p:spPr>
          <a:xfrm>
            <a:off x="184150" y="2480945"/>
            <a:ext cx="4776470" cy="2417445"/>
          </a:xfrm>
          <a:prstGeom prst="rect">
            <a:avLst/>
          </a:prstGeom>
        </p:spPr>
        <p:txBody>
          <a:bodyPr wrap="square">
            <a:spAutoFit/>
          </a:bodyPr>
          <a:lstStyle/>
          <a:p>
            <a:pPr>
              <a:lnSpc>
                <a:spcPct val="210000"/>
              </a:lnSpc>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split 方法按照能够匹配的子串将字符串分割后返回列表，它的使用形式如下：</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10000"/>
              </a:lnSpc>
            </a:pPr>
            <a:r>
              <a:rPr lang="en-US" alt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re.split(pattern, string[, maxsplit=0, flags=0])</a:t>
            </a:r>
            <a:endParaRPr lang="en-US" alt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334635" y="2233295"/>
            <a:ext cx="6422390" cy="4076700"/>
          </a:xfrm>
          <a:prstGeom prst="rect">
            <a:avLst/>
          </a:prstGeom>
          <a:noFill/>
        </p:spPr>
        <p:txBody>
          <a:bodyPr wrap="square" rtlCol="0" anchor="t">
            <a:spAutoFit/>
          </a:bodyPr>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参数：</a:t>
            </a:r>
            <a:endPar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pattern</a:t>
            </a:r>
            <a:r>
              <a:rPr sz="1800">
                <a:latin typeface="微软雅黑" panose="020B0503020204020204" pitchFamily="34" charset="-122"/>
                <a:ea typeface="微软雅黑" panose="020B0503020204020204" pitchFamily="34" charset="-122"/>
                <a:cs typeface="微软雅黑" panose="020B0503020204020204" pitchFamily="34" charset="-122"/>
              </a:rPr>
              <a:t>	匹配的正则表达式</a:t>
            </a: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string</a:t>
            </a:r>
            <a:r>
              <a:rPr sz="1800">
                <a:latin typeface="微软雅黑" panose="020B0503020204020204" pitchFamily="34" charset="-122"/>
                <a:ea typeface="微软雅黑" panose="020B0503020204020204" pitchFamily="34" charset="-122"/>
                <a:cs typeface="微软雅黑" panose="020B0503020204020204" pitchFamily="34" charset="-122"/>
              </a:rPr>
              <a:t>	要匹配的字符串。</a:t>
            </a: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u="sng">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maxsplit</a:t>
            </a: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sz="1800">
                <a:latin typeface="微软雅黑" panose="020B0503020204020204" pitchFamily="34" charset="-122"/>
                <a:ea typeface="微软雅黑" panose="020B0503020204020204" pitchFamily="34" charset="-122"/>
                <a:cs typeface="微软雅黑" panose="020B0503020204020204" pitchFamily="34" charset="-122"/>
              </a:rPr>
              <a:t>分隔次数，maxsplit=1 分隔一次，默认为 0，不限制次数。</a:t>
            </a: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flags</a:t>
            </a:r>
            <a:r>
              <a:rPr sz="1800">
                <a:latin typeface="微软雅黑" panose="020B0503020204020204" pitchFamily="34" charset="-122"/>
                <a:ea typeface="微软雅黑" panose="020B0503020204020204" pitchFamily="34" charset="-122"/>
                <a:cs typeface="微软雅黑" panose="020B0503020204020204" pitchFamily="34" charset="-122"/>
              </a:rPr>
              <a:t>	标志位，用于控制正则表达式的匹配方式，如：是否区分大小写，多行匹配等等。参见：正则表达式修饰符 - 可选标志</a:t>
            </a:r>
            <a:endParaRPr sz="18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40925" y="94844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688840" y="3391535"/>
            <a:ext cx="1706880" cy="460375"/>
          </a:xfrm>
          <a:prstGeom prst="rect">
            <a:avLst/>
          </a:prstGeom>
          <a:noFill/>
        </p:spPr>
        <p:txBody>
          <a:bodyPr wrap="none" rtlCol="0" anchor="t">
            <a:spAutoFit/>
          </a:bodyPr>
          <a:p>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执行结果：</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 name="组合 1"/>
          <p:cNvGrpSpPr/>
          <p:nvPr/>
        </p:nvGrpSpPr>
        <p:grpSpPr>
          <a:xfrm>
            <a:off x="1378585" y="2080895"/>
            <a:ext cx="1666240" cy="2695575"/>
            <a:chOff x="2028" y="2233"/>
            <a:chExt cx="2624" cy="4245"/>
          </a:xfrm>
        </p:grpSpPr>
        <p:sp>
          <p:nvSpPr>
            <p:cNvPr id="73" name="KSO_Shape"/>
            <p:cNvSpPr/>
            <p:nvPr/>
          </p:nvSpPr>
          <p:spPr bwMode="auto">
            <a:xfrm>
              <a:off x="2295" y="2233"/>
              <a:ext cx="2090" cy="3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
          <p:nvSpPr>
            <p:cNvPr id="5" name="文本框 4"/>
            <p:cNvSpPr txBox="1"/>
            <p:nvPr/>
          </p:nvSpPr>
          <p:spPr>
            <a:xfrm>
              <a:off x="2028" y="5654"/>
              <a:ext cx="2625" cy="824"/>
            </a:xfrm>
            <a:prstGeom prst="rect">
              <a:avLst/>
            </a:prstGeom>
            <a:noFill/>
          </p:spPr>
          <p:txBody>
            <a:bodyPr wrap="square" rtlCol="0">
              <a:spAutoFit/>
            </a:bodyPr>
            <a:p>
              <a:r>
                <a:rPr lang="zh-CN" altLang="en-US" sz="2800" b="1" dirty="0">
                  <a:solidFill>
                    <a:srgbClr val="E2231A"/>
                  </a:solidFill>
                  <a:latin typeface="微软雅黑" panose="020B0503020204020204" pitchFamily="34" charset="-122"/>
                  <a:ea typeface="微软雅黑" panose="020B0503020204020204" pitchFamily="34" charset="-122"/>
                </a:rPr>
                <a:t>实操练习</a:t>
              </a:r>
              <a:endParaRPr lang="zh-CN" altLang="en-US" sz="2800" b="1" dirty="0">
                <a:solidFill>
                  <a:srgbClr val="E2231A"/>
                </a:solidFill>
                <a:latin typeface="微软雅黑" panose="020B0503020204020204" pitchFamily="34" charset="-122"/>
                <a:ea typeface="微软雅黑" panose="020B0503020204020204" pitchFamily="34" charset="-122"/>
              </a:endParaRPr>
            </a:p>
          </p:txBody>
        </p:sp>
      </p:grpSp>
      <p:pic>
        <p:nvPicPr>
          <p:cNvPr id="3" name="图片 2"/>
          <p:cNvPicPr>
            <a:picLocks noChangeAspect="1"/>
          </p:cNvPicPr>
          <p:nvPr/>
        </p:nvPicPr>
        <p:blipFill>
          <a:blip r:embed="rId1"/>
          <a:stretch>
            <a:fillRect/>
          </a:stretch>
        </p:blipFill>
        <p:spPr>
          <a:xfrm>
            <a:off x="4630420" y="1451610"/>
            <a:ext cx="4867910" cy="1623060"/>
          </a:xfrm>
          <a:prstGeom prst="rect">
            <a:avLst/>
          </a:prstGeom>
        </p:spPr>
      </p:pic>
      <p:pic>
        <p:nvPicPr>
          <p:cNvPr id="10" name="图片 9"/>
          <p:cNvPicPr>
            <a:picLocks noChangeAspect="1"/>
          </p:cNvPicPr>
          <p:nvPr/>
        </p:nvPicPr>
        <p:blipFill>
          <a:blip r:embed="rId2"/>
          <a:stretch>
            <a:fillRect/>
          </a:stretch>
        </p:blipFill>
        <p:spPr>
          <a:xfrm>
            <a:off x="4630420" y="4253230"/>
            <a:ext cx="5168900" cy="1133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40925" y="94844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378585" y="4253230"/>
            <a:ext cx="1666875" cy="523240"/>
          </a:xfrm>
          <a:prstGeom prst="rect">
            <a:avLst/>
          </a:prstGeom>
          <a:noFill/>
        </p:spPr>
        <p:txBody>
          <a:bodyPr wrap="square" rtlCol="0">
            <a:spAutoFit/>
          </a:bodyPr>
          <a:p>
            <a:r>
              <a:rPr lang="zh-CN" altLang="en-US" sz="2800" b="1" dirty="0">
                <a:solidFill>
                  <a:srgbClr val="E2231A"/>
                </a:solidFill>
                <a:latin typeface="微软雅黑" panose="020B0503020204020204" pitchFamily="34" charset="-122"/>
                <a:ea typeface="微软雅黑" panose="020B0503020204020204" pitchFamily="34" charset="-122"/>
              </a:rPr>
              <a:t>实操练习</a:t>
            </a:r>
            <a:endParaRPr lang="zh-CN" altLang="en-US" sz="2800" b="1" dirty="0">
              <a:solidFill>
                <a:srgbClr val="E2231A"/>
              </a:solidFill>
              <a:latin typeface="微软雅黑" panose="020B0503020204020204" pitchFamily="34" charset="-122"/>
              <a:ea typeface="微软雅黑" panose="020B0503020204020204" pitchFamily="34" charset="-122"/>
            </a:endParaRPr>
          </a:p>
        </p:txBody>
      </p:sp>
      <p:sp>
        <p:nvSpPr>
          <p:cNvPr id="12" name="KSO_Shape"/>
          <p:cNvSpPr/>
          <p:nvPr/>
        </p:nvSpPr>
        <p:spPr bwMode="auto">
          <a:xfrm>
            <a:off x="1259846" y="2478822"/>
            <a:ext cx="1905000" cy="1320800"/>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p>
        </p:txBody>
      </p:sp>
      <p:pic>
        <p:nvPicPr>
          <p:cNvPr id="6" name="图片 5"/>
          <p:cNvPicPr>
            <a:picLocks noChangeAspect="1"/>
          </p:cNvPicPr>
          <p:nvPr/>
        </p:nvPicPr>
        <p:blipFill>
          <a:blip r:embed="rId1"/>
          <a:stretch>
            <a:fillRect/>
          </a:stretch>
        </p:blipFill>
        <p:spPr>
          <a:xfrm>
            <a:off x="4507230" y="1415415"/>
            <a:ext cx="5760085" cy="1705610"/>
          </a:xfrm>
          <a:prstGeom prst="rect">
            <a:avLst/>
          </a:prstGeom>
        </p:spPr>
      </p:pic>
      <p:sp>
        <p:nvSpPr>
          <p:cNvPr id="7" name="文本框 6"/>
          <p:cNvSpPr txBox="1"/>
          <p:nvPr/>
        </p:nvSpPr>
        <p:spPr>
          <a:xfrm>
            <a:off x="4507230" y="3339465"/>
            <a:ext cx="1706880" cy="460375"/>
          </a:xfrm>
          <a:prstGeom prst="rect">
            <a:avLst/>
          </a:prstGeom>
          <a:noFill/>
        </p:spPr>
        <p:txBody>
          <a:bodyPr wrap="none" rtlCol="0" anchor="t">
            <a:spAutoFit/>
          </a:bodyPr>
          <a:p>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执行结果：</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3" name="图片 12"/>
          <p:cNvPicPr>
            <a:picLocks noChangeAspect="1"/>
          </p:cNvPicPr>
          <p:nvPr/>
        </p:nvPicPr>
        <p:blipFill>
          <a:blip r:embed="rId2"/>
          <a:stretch>
            <a:fillRect/>
          </a:stretch>
        </p:blipFill>
        <p:spPr>
          <a:xfrm>
            <a:off x="4507230" y="4296410"/>
            <a:ext cx="5919470" cy="762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1541145" y="2567305"/>
            <a:ext cx="9106535" cy="1723390"/>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000" dirty="0">
                <a:ea typeface="微软雅黑" panose="020B0503020204020204" pitchFamily="34" charset="-122"/>
                <a:sym typeface="+mn-ea"/>
              </a:rPr>
              <a:t> re.sub方法</a:t>
            </a:r>
            <a:endParaRPr sz="4000" dirty="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MH_PageTitle"/>
          <p:cNvSpPr>
            <a:spLocks noGrp="1"/>
          </p:cNvSpPr>
          <p:nvPr>
            <p:ph type="title"/>
            <p:custDataLst>
              <p:tags r:id="rId1"/>
            </p:custDataLst>
          </p:nvPr>
        </p:nvSpPr>
        <p:spPr/>
        <p:txBody>
          <a:bodyPr/>
          <a:lstStyle/>
          <a:p>
            <a:r>
              <a:rPr>
                <a:ea typeface="微软雅黑" panose="020B0503020204020204" pitchFamily="34" charset="-122"/>
                <a:sym typeface="+mn-ea"/>
              </a:rPr>
              <a:t>re.sub方法</a:t>
            </a:r>
            <a:endParaRPr lang="zh-CN" altLang="en-US" dirty="0">
              <a:ea typeface="微软雅黑" panose="020B0503020204020204" pitchFamily="34" charset="-122"/>
            </a:endParaRPr>
          </a:p>
        </p:txBody>
      </p:sp>
      <p:sp>
        <p:nvSpPr>
          <p:cNvPr id="18" name="矩形 17"/>
          <p:cNvSpPr/>
          <p:nvPr/>
        </p:nvSpPr>
        <p:spPr>
          <a:xfrm flipV="1">
            <a:off x="16825" y="6315381"/>
            <a:ext cx="11740823"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4" name="矩形 3"/>
          <p:cNvSpPr/>
          <p:nvPr/>
        </p:nvSpPr>
        <p:spPr>
          <a:xfrm>
            <a:off x="0" y="1347866"/>
            <a:ext cx="1111250" cy="521970"/>
          </a:xfrm>
          <a:prstGeom prst="rect">
            <a:avLst/>
          </a:prstGeom>
          <a:solidFill>
            <a:srgbClr val="E2231A"/>
          </a:solidFill>
        </p:spPr>
        <p:txBody>
          <a:bodyPr wrap="none">
            <a:spAutoFit/>
          </a:bodyPr>
          <a:lstStyle/>
          <a:p>
            <a:pPr algn="l"/>
            <a:r>
              <a:rPr lang="en-US" altLang="zh-CN" sz="2800" dirty="0">
                <a:solidFill>
                  <a:srgbClr val="FFFFFF"/>
                </a:solidFill>
                <a:ea typeface="微软雅黑" panose="020B0503020204020204" pitchFamily="34" charset="-122"/>
                <a:sym typeface="+mn-ea"/>
              </a:rPr>
              <a:t>sub</a:t>
            </a:r>
            <a:r>
              <a:rPr lang="zh-CN" altLang="en-US" sz="2800" dirty="0">
                <a:solidFill>
                  <a:srgbClr val="FFFFFF"/>
                </a:solidFill>
                <a:ea typeface="微软雅黑" panose="020B0503020204020204" pitchFamily="34" charset="-122"/>
              </a:rPr>
              <a:t>：</a:t>
            </a:r>
            <a:endParaRPr lang="zh-CN" altLang="en-US" sz="2800" dirty="0">
              <a:solidFill>
                <a:srgbClr val="FFFFFF"/>
              </a:solidFill>
              <a:ea typeface="微软雅黑" panose="020B0503020204020204" pitchFamily="34" charset="-122"/>
            </a:endParaRPr>
          </a:p>
        </p:txBody>
      </p:sp>
      <p:cxnSp>
        <p:nvCxnSpPr>
          <p:cNvPr id="8" name="直接连接符 7"/>
          <p:cNvCxnSpPr/>
          <p:nvPr/>
        </p:nvCxnSpPr>
        <p:spPr>
          <a:xfrm>
            <a:off x="4960620" y="2149475"/>
            <a:ext cx="0" cy="4165600"/>
          </a:xfrm>
          <a:prstGeom prst="line">
            <a:avLst/>
          </a:prstGeom>
          <a:ln w="63500">
            <a:solidFill>
              <a:srgbClr val="E2231A"/>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flipV="1">
            <a:off x="-9525" y="1982132"/>
            <a:ext cx="12188825" cy="167596"/>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12" name="矩形 11"/>
          <p:cNvSpPr/>
          <p:nvPr/>
        </p:nvSpPr>
        <p:spPr>
          <a:xfrm>
            <a:off x="184150" y="2480945"/>
            <a:ext cx="4776470" cy="2999105"/>
          </a:xfrm>
          <a:prstGeom prst="rect">
            <a:avLst/>
          </a:prstGeom>
        </p:spPr>
        <p:txBody>
          <a:bodyPr wrap="square">
            <a:spAutoFit/>
          </a:bodyPr>
          <a:lstStyle/>
          <a:p>
            <a:pPr>
              <a:lnSpc>
                <a:spcPct val="210000"/>
              </a:lnSpc>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Python 的 re 模块提供了re.sub用于替换字符串中的匹配项</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10000"/>
              </a:lnSpc>
            </a:pPr>
            <a:r>
              <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rPr>
              <a:t>语法：</a:t>
            </a:r>
            <a:endParaRPr lang="en-US" altLang="zh-CN" sz="18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210000"/>
              </a:lnSpc>
            </a:pPr>
            <a:r>
              <a:rPr lang="en-US" alt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re.sub(pattern, repl, string, count=0, flags=0)</a:t>
            </a:r>
            <a:endParaRPr lang="en-US" altLang="zh-CN"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文本框 1"/>
          <p:cNvSpPr txBox="1"/>
          <p:nvPr/>
        </p:nvSpPr>
        <p:spPr>
          <a:xfrm>
            <a:off x="5180330" y="2480945"/>
            <a:ext cx="6891020" cy="3080385"/>
          </a:xfrm>
          <a:prstGeom prst="rect">
            <a:avLst/>
          </a:prstGeom>
          <a:noFill/>
        </p:spPr>
        <p:txBody>
          <a:bodyPr wrap="square" rtlCol="0" anchor="t">
            <a:spAutoFit/>
          </a:bodyPr>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参数：</a:t>
            </a:r>
            <a:endPar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endPar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pattern </a:t>
            </a:r>
            <a:r>
              <a:rPr sz="1800">
                <a:latin typeface="微软雅黑" panose="020B0503020204020204" pitchFamily="34" charset="-122"/>
                <a:ea typeface="微软雅黑" panose="020B0503020204020204" pitchFamily="34" charset="-122"/>
                <a:cs typeface="微软雅黑" panose="020B0503020204020204" pitchFamily="34" charset="-122"/>
              </a:rPr>
              <a:t>: 正则中的模式字符串。</a:t>
            </a: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repl</a:t>
            </a:r>
            <a:r>
              <a:rPr sz="1800">
                <a:latin typeface="微软雅黑" panose="020B0503020204020204" pitchFamily="34" charset="-122"/>
                <a:ea typeface="微软雅黑" panose="020B0503020204020204" pitchFamily="34" charset="-122"/>
                <a:cs typeface="微软雅黑" panose="020B0503020204020204" pitchFamily="34" charset="-122"/>
              </a:rPr>
              <a:t> : 替换的字符串，也可为一个函数。</a:t>
            </a: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string </a:t>
            </a:r>
            <a:r>
              <a:rPr sz="1800">
                <a:latin typeface="微软雅黑" panose="020B0503020204020204" pitchFamily="34" charset="-122"/>
                <a:ea typeface="微软雅黑" panose="020B0503020204020204" pitchFamily="34" charset="-122"/>
                <a:cs typeface="微软雅黑" panose="020B0503020204020204" pitchFamily="34" charset="-122"/>
              </a:rPr>
              <a:t>: 要被查找替换的原始字符串。</a:t>
            </a:r>
            <a:endParaRPr sz="1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sz="18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count</a:t>
            </a:r>
            <a:r>
              <a:rPr sz="1800">
                <a:latin typeface="微软雅黑" panose="020B0503020204020204" pitchFamily="34" charset="-122"/>
                <a:ea typeface="微软雅黑" panose="020B0503020204020204" pitchFamily="34" charset="-122"/>
                <a:cs typeface="微软雅黑" panose="020B0503020204020204" pitchFamily="34" charset="-122"/>
              </a:rPr>
              <a:t> : 模式匹配后替换的最大次数，默认 0 表示替换所有的匹配。</a:t>
            </a:r>
            <a:endParaRPr sz="1800">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案例</a:t>
            </a:r>
            <a:endParaRPr lang="zh-CN" altLang="en-US">
              <a:ea typeface="微软雅黑" panose="020B0503020204020204" pitchFamily="34" charset="-122"/>
            </a:endParaRPr>
          </a:p>
        </p:txBody>
      </p:sp>
      <p:sp>
        <p:nvSpPr>
          <p:cNvPr id="8" name="矩形 7"/>
          <p:cNvSpPr/>
          <p:nvPr/>
        </p:nvSpPr>
        <p:spPr>
          <a:xfrm>
            <a:off x="0" y="925582"/>
            <a:ext cx="121888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a:off x="4240925" y="948441"/>
            <a:ext cx="0" cy="5771257"/>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4688205" y="4009390"/>
            <a:ext cx="1706880" cy="460375"/>
          </a:xfrm>
          <a:prstGeom prst="rect">
            <a:avLst/>
          </a:prstGeom>
          <a:noFill/>
        </p:spPr>
        <p:txBody>
          <a:bodyPr wrap="none" rtlCol="0" anchor="t">
            <a:spAutoFit/>
          </a:bodyPr>
          <a:p>
            <a:r>
              <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执行结果：</a:t>
            </a:r>
            <a:endParaRPr lang="zh-CN" altLang="en-US" dirty="0" err="1" smtClean="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2" name="组合 1"/>
          <p:cNvGrpSpPr/>
          <p:nvPr/>
        </p:nvGrpSpPr>
        <p:grpSpPr>
          <a:xfrm>
            <a:off x="1378585" y="2080895"/>
            <a:ext cx="1666240" cy="2695575"/>
            <a:chOff x="2028" y="2233"/>
            <a:chExt cx="2624" cy="4245"/>
          </a:xfrm>
        </p:grpSpPr>
        <p:sp>
          <p:nvSpPr>
            <p:cNvPr id="73" name="KSO_Shape"/>
            <p:cNvSpPr/>
            <p:nvPr/>
          </p:nvSpPr>
          <p:spPr bwMode="auto">
            <a:xfrm>
              <a:off x="2295" y="2233"/>
              <a:ext cx="2090" cy="3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
          <p:nvSpPr>
            <p:cNvPr id="5" name="文本框 4"/>
            <p:cNvSpPr txBox="1"/>
            <p:nvPr/>
          </p:nvSpPr>
          <p:spPr>
            <a:xfrm>
              <a:off x="2028" y="5654"/>
              <a:ext cx="2625" cy="824"/>
            </a:xfrm>
            <a:prstGeom prst="rect">
              <a:avLst/>
            </a:prstGeom>
            <a:noFill/>
          </p:spPr>
          <p:txBody>
            <a:bodyPr wrap="square" rtlCol="0">
              <a:spAutoFit/>
            </a:bodyPr>
            <a:p>
              <a:r>
                <a:rPr lang="zh-CN" altLang="en-US" sz="2800" b="1" dirty="0">
                  <a:solidFill>
                    <a:srgbClr val="E2231A"/>
                  </a:solidFill>
                  <a:latin typeface="微软雅黑" panose="020B0503020204020204" pitchFamily="34" charset="-122"/>
                  <a:ea typeface="微软雅黑" panose="020B0503020204020204" pitchFamily="34" charset="-122"/>
                </a:rPr>
                <a:t>实操练习</a:t>
              </a:r>
              <a:endParaRPr lang="zh-CN" altLang="en-US" sz="2800" b="1" dirty="0">
                <a:solidFill>
                  <a:srgbClr val="E2231A"/>
                </a:solidFill>
                <a:latin typeface="微软雅黑" panose="020B0503020204020204" pitchFamily="34" charset="-122"/>
                <a:ea typeface="微软雅黑" panose="020B0503020204020204" pitchFamily="34" charset="-122"/>
              </a:endParaRPr>
            </a:p>
          </p:txBody>
        </p:sp>
      </p:grpSp>
      <p:pic>
        <p:nvPicPr>
          <p:cNvPr id="6" name="图片 5"/>
          <p:cNvPicPr>
            <a:picLocks noChangeAspect="1"/>
          </p:cNvPicPr>
          <p:nvPr/>
        </p:nvPicPr>
        <p:blipFill>
          <a:blip r:embed="rId1"/>
          <a:stretch>
            <a:fillRect/>
          </a:stretch>
        </p:blipFill>
        <p:spPr>
          <a:xfrm>
            <a:off x="4688205" y="1216660"/>
            <a:ext cx="4095750" cy="2547620"/>
          </a:xfrm>
          <a:prstGeom prst="rect">
            <a:avLst/>
          </a:prstGeom>
        </p:spPr>
      </p:pic>
      <p:pic>
        <p:nvPicPr>
          <p:cNvPr id="7" name="图片 6"/>
          <p:cNvPicPr>
            <a:picLocks noChangeAspect="1"/>
          </p:cNvPicPr>
          <p:nvPr/>
        </p:nvPicPr>
        <p:blipFill>
          <a:blip r:embed="rId2"/>
          <a:stretch>
            <a:fillRect/>
          </a:stretch>
        </p:blipFill>
        <p:spPr>
          <a:xfrm>
            <a:off x="4688205" y="4714875"/>
            <a:ext cx="5108575" cy="10013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2029832" y="1265238"/>
            <a:ext cx="8286435" cy="4327524"/>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000" dirty="0">
                <a:ea typeface="微软雅黑" panose="020B0503020204020204" pitchFamily="34" charset="-122"/>
                <a:sym typeface="+mn-ea"/>
              </a:rPr>
              <a:t> </a:t>
            </a:r>
            <a:r>
              <a:rPr lang="zh-CN" sz="4000" dirty="0">
                <a:ea typeface="微软雅黑" panose="020B0503020204020204" pitchFamily="34" charset="-122"/>
                <a:sym typeface="+mn-ea"/>
              </a:rPr>
              <a:t>综合练习</a:t>
            </a:r>
            <a:r>
              <a:rPr lang="en-US" altLang="zh-CN" sz="4000" dirty="0">
                <a:ea typeface="微软雅黑" panose="020B0503020204020204" pitchFamily="34" charset="-122"/>
                <a:sym typeface="+mn-ea"/>
              </a:rPr>
              <a:t>1</a:t>
            </a:r>
            <a:endParaRPr lang="en-US" altLang="zh-CN" sz="4000" dirty="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latin typeface="微软雅黑" panose="020B0503020204020204" pitchFamily="34" charset="-122"/>
                <a:ea typeface="微软雅黑" panose="020B0503020204020204" pitchFamily="34" charset="-122"/>
                <a:sym typeface="+mn-ea"/>
              </a:rPr>
              <a:t>为什么要学习数据解析</a:t>
            </a:r>
            <a:endParaRPr lang="en-US" altLang="zh-CN">
              <a:ea typeface="微软雅黑" panose="020B0503020204020204" pitchFamily="34" charset="-122"/>
            </a:endParaRPr>
          </a:p>
        </p:txBody>
      </p:sp>
      <p:cxnSp>
        <p:nvCxnSpPr>
          <p:cNvPr id="9" name="直接连接符 8"/>
          <p:cNvCxnSpPr/>
          <p:nvPr/>
        </p:nvCxnSpPr>
        <p:spPr>
          <a:xfrm>
            <a:off x="3050438" y="1075242"/>
            <a:ext cx="0" cy="5262979"/>
          </a:xfrm>
          <a:prstGeom prst="line">
            <a:avLst/>
          </a:prstGeom>
          <a:ln w="25400">
            <a:solidFill>
              <a:schemeClr val="bg2"/>
            </a:solidFill>
            <a:prstDash val="lgDashDot"/>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767715" y="2136775"/>
            <a:ext cx="1666875" cy="3267075"/>
            <a:chOff x="2027" y="2233"/>
            <a:chExt cx="2625" cy="5145"/>
          </a:xfrm>
        </p:grpSpPr>
        <p:sp>
          <p:nvSpPr>
            <p:cNvPr id="73" name="KSO_Shape"/>
            <p:cNvSpPr/>
            <p:nvPr/>
          </p:nvSpPr>
          <p:spPr bwMode="auto">
            <a:xfrm>
              <a:off x="2295" y="2233"/>
              <a:ext cx="2090" cy="3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
          <p:nvSpPr>
            <p:cNvPr id="5" name="文本框 4"/>
            <p:cNvSpPr txBox="1"/>
            <p:nvPr/>
          </p:nvSpPr>
          <p:spPr>
            <a:xfrm>
              <a:off x="2027" y="5683"/>
              <a:ext cx="2625" cy="1695"/>
            </a:xfrm>
            <a:prstGeom prst="rect">
              <a:avLst/>
            </a:prstGeom>
            <a:noFill/>
          </p:spPr>
          <p:txBody>
            <a:bodyPr wrap="square" rtlCol="0">
              <a:spAutoFit/>
            </a:bodyPr>
            <a:p>
              <a:pPr algn="ctr"/>
              <a:r>
                <a:rPr lang="zh-CN" altLang="en-US" sz="2800" b="1" dirty="0">
                  <a:solidFill>
                    <a:srgbClr val="E2231A"/>
                  </a:solidFill>
                  <a:latin typeface="微软雅黑" panose="020B0503020204020204" pitchFamily="34" charset="-122"/>
                  <a:ea typeface="微软雅黑" panose="020B0503020204020204" pitchFamily="34" charset="-122"/>
                </a:rPr>
                <a:t>想一想</a:t>
              </a:r>
              <a:endParaRPr lang="zh-CN" altLang="en-US" sz="2800" b="1" dirty="0">
                <a:solidFill>
                  <a:srgbClr val="E2231A"/>
                </a:solidFill>
                <a:latin typeface="微软雅黑" panose="020B0503020204020204" pitchFamily="34" charset="-122"/>
                <a:ea typeface="微软雅黑" panose="020B0503020204020204" pitchFamily="34" charset="-122"/>
              </a:endParaRPr>
            </a:p>
            <a:p>
              <a:pPr algn="ctr"/>
              <a:r>
                <a:rPr lang="zh-CN" altLang="en-US" sz="1800" b="1" dirty="0">
                  <a:solidFill>
                    <a:srgbClr val="E2231A"/>
                  </a:solidFill>
                  <a:latin typeface="微软雅黑" panose="020B0503020204020204" pitchFamily="34" charset="-122"/>
                  <a:ea typeface="微软雅黑" panose="020B0503020204020204" pitchFamily="34" charset="-122"/>
                </a:rPr>
                <a:t>如何提取页面中的图片</a:t>
              </a:r>
              <a:endParaRPr lang="zh-CN" altLang="en-US" sz="1800" b="1" dirty="0">
                <a:solidFill>
                  <a:srgbClr val="E2231A"/>
                </a:solidFill>
                <a:latin typeface="微软雅黑" panose="020B0503020204020204" pitchFamily="34" charset="-122"/>
                <a:ea typeface="微软雅黑" panose="020B0503020204020204" pitchFamily="34" charset="-122"/>
              </a:endParaRPr>
            </a:p>
          </p:txBody>
        </p:sp>
      </p:grpSp>
      <p:sp>
        <p:nvSpPr>
          <p:cNvPr id="23" name="矩形 22"/>
          <p:cNvSpPr/>
          <p:nvPr/>
        </p:nvSpPr>
        <p:spPr>
          <a:xfrm>
            <a:off x="-7620" y="6376670"/>
            <a:ext cx="11769725" cy="1358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666490" y="1221105"/>
            <a:ext cx="7729220" cy="4174490"/>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糗事百科热图</a:t>
            </a:r>
            <a:endParaRPr lang="zh-CN" altLang="en-US">
              <a:ea typeface="微软雅黑" panose="020B0503020204020204" pitchFamily="34" charset="-122"/>
            </a:endParaRPr>
          </a:p>
        </p:txBody>
      </p:sp>
      <p:sp>
        <p:nvSpPr>
          <p:cNvPr id="18" name="矩形 17"/>
          <p:cNvSpPr/>
          <p:nvPr/>
        </p:nvSpPr>
        <p:spPr>
          <a:xfrm>
            <a:off x="548640" y="1685290"/>
            <a:ext cx="5777230" cy="1753235"/>
          </a:xfrm>
          <a:prstGeom prst="rect">
            <a:avLst/>
          </a:prstGeom>
          <a:ln>
            <a:noFill/>
          </a:ln>
        </p:spPr>
        <p:txBody>
          <a:bodyPr wrap="square">
            <a:spAutoFit/>
          </a:bodyPr>
          <a:lstStyle/>
          <a:p>
            <a:pPr lvl="0">
              <a:lnSpc>
                <a:spcPct val="150000"/>
              </a:lnSpc>
            </a:pPr>
            <a:r>
              <a:rPr lang="zh-CN" altLang="en-US" dirty="0">
                <a:solidFill>
                  <a:prstClr val="black"/>
                </a:solidFill>
                <a:latin typeface="Arial" panose="020B0604020202020204" pitchFamily="34" charset="0"/>
                <a:ea typeface="微软雅黑" panose="020B0503020204020204" pitchFamily="34" charset="-122"/>
              </a:rPr>
              <a:t>项目需求：爬取糗事百科热图中的图片，并做本地存储</a:t>
            </a:r>
            <a:endParaRPr lang="en-US" altLang="zh-CN" dirty="0">
              <a:solidFill>
                <a:prstClr val="black"/>
              </a:solidFill>
              <a:latin typeface="Arial" panose="020B0604020202020204" pitchFamily="34" charset="0"/>
              <a:ea typeface="微软雅黑" panose="020B0503020204020204" pitchFamily="34" charset="-122"/>
            </a:endParaRPr>
          </a:p>
          <a:p>
            <a:pPr lvl="0">
              <a:lnSpc>
                <a:spcPct val="150000"/>
              </a:lnSpc>
            </a:pPr>
            <a:r>
              <a:rPr lang="en-US" altLang="zh-CN" dirty="0">
                <a:solidFill>
                  <a:prstClr val="black"/>
                </a:solidFill>
                <a:latin typeface="Arial" panose="020B0604020202020204" pitchFamily="34" charset="0"/>
                <a:ea typeface="微软雅黑" panose="020B0503020204020204" pitchFamily="34" charset="-122"/>
              </a:rPr>
              <a:t>url:https://www.qiushibaike.com/imgrank/</a:t>
            </a:r>
            <a:r>
              <a:rPr lang="zh-CN" altLang="en-US" dirty="0">
                <a:solidFill>
                  <a:prstClr val="black"/>
                </a:solidFill>
                <a:latin typeface="Arial" panose="020B0604020202020204" pitchFamily="34" charset="0"/>
                <a:ea typeface="微软雅黑" panose="020B0503020204020204" pitchFamily="34" charset="-122"/>
              </a:rPr>
              <a:t>。</a:t>
            </a:r>
            <a:endParaRPr lang="zh-CN" altLang="en-US" dirty="0">
              <a:solidFill>
                <a:prstClr val="black"/>
              </a:solidFill>
              <a:latin typeface="Arial" panose="020B0604020202020204" pitchFamily="34" charset="0"/>
              <a:ea typeface="微软雅黑" panose="020B0503020204020204" pitchFamily="34" charset="-122"/>
            </a:endParaRPr>
          </a:p>
        </p:txBody>
      </p:sp>
      <p:sp>
        <p:nvSpPr>
          <p:cNvPr id="23" name="矩形 22"/>
          <p:cNvSpPr/>
          <p:nvPr/>
        </p:nvSpPr>
        <p:spPr>
          <a:xfrm>
            <a:off x="0" y="1021656"/>
            <a:ext cx="12188825" cy="1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26" name="矩形 25"/>
          <p:cNvSpPr/>
          <p:nvPr/>
        </p:nvSpPr>
        <p:spPr>
          <a:xfrm>
            <a:off x="-7496" y="6183189"/>
            <a:ext cx="11764067" cy="1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14" name="KSO_Shape"/>
          <p:cNvSpPr/>
          <p:nvPr/>
        </p:nvSpPr>
        <p:spPr bwMode="auto">
          <a:xfrm flipH="1">
            <a:off x="1051891" y="4371417"/>
            <a:ext cx="334615" cy="268807"/>
          </a:xfrm>
          <a:custGeom>
            <a:avLst/>
            <a:gdLst>
              <a:gd name="T0" fmla="*/ 2147483646 w 288"/>
              <a:gd name="T1" fmla="*/ 0 h 232"/>
              <a:gd name="T2" fmla="*/ 0 w 288"/>
              <a:gd name="T3" fmla="*/ 2147483646 h 232"/>
              <a:gd name="T4" fmla="*/ 2147483646 w 288"/>
              <a:gd name="T5" fmla="*/ 2147483646 h 232"/>
              <a:gd name="T6" fmla="*/ 2147483646 w 288"/>
              <a:gd name="T7" fmla="*/ 2147483646 h 232"/>
              <a:gd name="T8" fmla="*/ 2147483646 w 288"/>
              <a:gd name="T9" fmla="*/ 2147483646 h 232"/>
              <a:gd name="T10" fmla="*/ 2147483646 w 288"/>
              <a:gd name="T11" fmla="*/ 2147483646 h 232"/>
              <a:gd name="T12" fmla="*/ 2147483646 w 288"/>
              <a:gd name="T13" fmla="*/ 2147483646 h 232"/>
              <a:gd name="T14" fmla="*/ 2147483646 w 288"/>
              <a:gd name="T15" fmla="*/ 0 h 232"/>
              <a:gd name="T16" fmla="*/ 2147483646 w 288"/>
              <a:gd name="T17" fmla="*/ 2147483646 h 232"/>
              <a:gd name="T18" fmla="*/ 2147483646 w 288"/>
              <a:gd name="T19" fmla="*/ 2147483646 h 232"/>
              <a:gd name="T20" fmla="*/ 2147483646 w 288"/>
              <a:gd name="T21" fmla="*/ 2147483646 h 232"/>
              <a:gd name="T22" fmla="*/ 2147483646 w 288"/>
              <a:gd name="T23" fmla="*/ 2147483646 h 232"/>
              <a:gd name="T24" fmla="*/ 2147483646 w 288"/>
              <a:gd name="T25" fmla="*/ 2147483646 h 232"/>
              <a:gd name="T26" fmla="*/ 2147483646 w 288"/>
              <a:gd name="T27" fmla="*/ 2147483646 h 232"/>
              <a:gd name="T28" fmla="*/ 2147483646 w 288"/>
              <a:gd name="T29" fmla="*/ 2147483646 h 232"/>
              <a:gd name="T30" fmla="*/ 2147483646 w 288"/>
              <a:gd name="T31" fmla="*/ 2147483646 h 232"/>
              <a:gd name="T32" fmla="*/ 2147483646 w 288"/>
              <a:gd name="T33" fmla="*/ 2147483646 h 232"/>
              <a:gd name="T34" fmla="*/ 2147483646 w 288"/>
              <a:gd name="T35" fmla="*/ 2147483646 h 232"/>
              <a:gd name="T36" fmla="*/ 2147483646 w 288"/>
              <a:gd name="T37" fmla="*/ 2147483646 h 232"/>
              <a:gd name="T38" fmla="*/ 2147483646 w 288"/>
              <a:gd name="T39" fmla="*/ 2147483646 h 232"/>
              <a:gd name="T40" fmla="*/ 2147483646 w 288"/>
              <a:gd name="T41" fmla="*/ 2147483646 h 232"/>
              <a:gd name="T42" fmla="*/ 2147483646 w 288"/>
              <a:gd name="T43" fmla="*/ 2147483646 h 232"/>
              <a:gd name="T44" fmla="*/ 2147483646 w 288"/>
              <a:gd name="T45" fmla="*/ 2147483646 h 232"/>
              <a:gd name="T46" fmla="*/ 2147483646 w 288"/>
              <a:gd name="T47" fmla="*/ 2147483646 h 232"/>
              <a:gd name="T48" fmla="*/ 2147483646 w 288"/>
              <a:gd name="T49" fmla="*/ 2147483646 h 232"/>
              <a:gd name="T50" fmla="*/ 2147483646 w 288"/>
              <a:gd name="T51" fmla="*/ 2147483646 h 232"/>
              <a:gd name="T52" fmla="*/ 2147483646 w 288"/>
              <a:gd name="T53" fmla="*/ 2147483646 h 232"/>
              <a:gd name="T54" fmla="*/ 2147483646 w 288"/>
              <a:gd name="T55" fmla="*/ 2147483646 h 232"/>
              <a:gd name="T56" fmla="*/ 2147483646 w 288"/>
              <a:gd name="T57" fmla="*/ 2147483646 h 232"/>
              <a:gd name="T58" fmla="*/ 2147483646 w 288"/>
              <a:gd name="T59" fmla="*/ 2147483646 h 232"/>
              <a:gd name="T60" fmla="*/ 2147483646 w 288"/>
              <a:gd name="T61" fmla="*/ 2147483646 h 232"/>
              <a:gd name="T62" fmla="*/ 2147483646 w 288"/>
              <a:gd name="T63" fmla="*/ 2147483646 h 232"/>
              <a:gd name="T64" fmla="*/ 2147483646 w 288"/>
              <a:gd name="T65" fmla="*/ 2147483646 h 232"/>
              <a:gd name="T66" fmla="*/ 2147483646 w 288"/>
              <a:gd name="T67" fmla="*/ 2147483646 h 232"/>
              <a:gd name="T68" fmla="*/ 2147483646 w 288"/>
              <a:gd name="T69" fmla="*/ 2147483646 h 232"/>
              <a:gd name="T70" fmla="*/ 2147483646 w 288"/>
              <a:gd name="T71" fmla="*/ 2147483646 h 232"/>
              <a:gd name="T72" fmla="*/ 2147483646 w 288"/>
              <a:gd name="T73" fmla="*/ 2147483646 h 232"/>
              <a:gd name="T74" fmla="*/ 2147483646 w 288"/>
              <a:gd name="T75" fmla="*/ 2147483646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232">
                <a:moveTo>
                  <a:pt x="144" y="0"/>
                </a:moveTo>
                <a:cubicBezTo>
                  <a:pt x="64" y="0"/>
                  <a:pt x="0" y="52"/>
                  <a:pt x="0" y="116"/>
                </a:cubicBezTo>
                <a:cubicBezTo>
                  <a:pt x="0" y="152"/>
                  <a:pt x="14" y="160"/>
                  <a:pt x="33" y="160"/>
                </a:cubicBezTo>
                <a:cubicBezTo>
                  <a:pt x="49" y="160"/>
                  <a:pt x="67" y="154"/>
                  <a:pt x="84" y="154"/>
                </a:cubicBezTo>
                <a:cubicBezTo>
                  <a:pt x="95" y="154"/>
                  <a:pt x="105" y="157"/>
                  <a:pt x="112" y="165"/>
                </a:cubicBezTo>
                <a:cubicBezTo>
                  <a:pt x="135" y="189"/>
                  <a:pt x="64" y="232"/>
                  <a:pt x="144" y="232"/>
                </a:cubicBezTo>
                <a:cubicBezTo>
                  <a:pt x="224" y="232"/>
                  <a:pt x="288" y="180"/>
                  <a:pt x="288" y="116"/>
                </a:cubicBezTo>
                <a:cubicBezTo>
                  <a:pt x="288" y="52"/>
                  <a:pt x="224" y="0"/>
                  <a:pt x="144" y="0"/>
                </a:cubicBezTo>
                <a:close/>
                <a:moveTo>
                  <a:pt x="60" y="104"/>
                </a:moveTo>
                <a:cubicBezTo>
                  <a:pt x="49" y="104"/>
                  <a:pt x="40" y="95"/>
                  <a:pt x="40" y="84"/>
                </a:cubicBezTo>
                <a:cubicBezTo>
                  <a:pt x="40" y="73"/>
                  <a:pt x="49" y="64"/>
                  <a:pt x="60" y="64"/>
                </a:cubicBezTo>
                <a:cubicBezTo>
                  <a:pt x="71" y="64"/>
                  <a:pt x="80" y="73"/>
                  <a:pt x="80" y="84"/>
                </a:cubicBezTo>
                <a:cubicBezTo>
                  <a:pt x="80" y="95"/>
                  <a:pt x="71" y="104"/>
                  <a:pt x="60" y="104"/>
                </a:cubicBezTo>
                <a:close/>
                <a:moveTo>
                  <a:pt x="116" y="64"/>
                </a:moveTo>
                <a:cubicBezTo>
                  <a:pt x="105" y="64"/>
                  <a:pt x="96" y="55"/>
                  <a:pt x="96" y="44"/>
                </a:cubicBezTo>
                <a:cubicBezTo>
                  <a:pt x="96" y="33"/>
                  <a:pt x="105" y="24"/>
                  <a:pt x="116" y="24"/>
                </a:cubicBezTo>
                <a:cubicBezTo>
                  <a:pt x="127" y="24"/>
                  <a:pt x="136" y="33"/>
                  <a:pt x="136" y="44"/>
                </a:cubicBezTo>
                <a:cubicBezTo>
                  <a:pt x="136" y="55"/>
                  <a:pt x="127" y="64"/>
                  <a:pt x="116" y="64"/>
                </a:cubicBezTo>
                <a:close/>
                <a:moveTo>
                  <a:pt x="164" y="216"/>
                </a:moveTo>
                <a:cubicBezTo>
                  <a:pt x="149" y="216"/>
                  <a:pt x="136" y="207"/>
                  <a:pt x="136" y="196"/>
                </a:cubicBezTo>
                <a:cubicBezTo>
                  <a:pt x="136" y="185"/>
                  <a:pt x="149" y="176"/>
                  <a:pt x="164" y="176"/>
                </a:cubicBezTo>
                <a:cubicBezTo>
                  <a:pt x="179" y="176"/>
                  <a:pt x="192" y="185"/>
                  <a:pt x="192" y="196"/>
                </a:cubicBezTo>
                <a:cubicBezTo>
                  <a:pt x="192" y="207"/>
                  <a:pt x="179" y="216"/>
                  <a:pt x="164" y="216"/>
                </a:cubicBezTo>
                <a:close/>
                <a:moveTo>
                  <a:pt x="172" y="64"/>
                </a:moveTo>
                <a:cubicBezTo>
                  <a:pt x="161" y="64"/>
                  <a:pt x="152" y="55"/>
                  <a:pt x="152" y="44"/>
                </a:cubicBezTo>
                <a:cubicBezTo>
                  <a:pt x="152" y="33"/>
                  <a:pt x="161" y="24"/>
                  <a:pt x="172" y="24"/>
                </a:cubicBezTo>
                <a:cubicBezTo>
                  <a:pt x="183" y="24"/>
                  <a:pt x="192" y="33"/>
                  <a:pt x="192" y="44"/>
                </a:cubicBezTo>
                <a:cubicBezTo>
                  <a:pt x="192" y="55"/>
                  <a:pt x="183" y="64"/>
                  <a:pt x="172" y="64"/>
                </a:cubicBezTo>
                <a:close/>
                <a:moveTo>
                  <a:pt x="208" y="76"/>
                </a:moveTo>
                <a:cubicBezTo>
                  <a:pt x="208" y="65"/>
                  <a:pt x="217" y="56"/>
                  <a:pt x="228" y="56"/>
                </a:cubicBezTo>
                <a:cubicBezTo>
                  <a:pt x="239" y="56"/>
                  <a:pt x="248" y="65"/>
                  <a:pt x="248" y="76"/>
                </a:cubicBezTo>
                <a:cubicBezTo>
                  <a:pt x="248" y="87"/>
                  <a:pt x="239" y="96"/>
                  <a:pt x="228" y="96"/>
                </a:cubicBezTo>
                <a:cubicBezTo>
                  <a:pt x="217" y="96"/>
                  <a:pt x="208" y="87"/>
                  <a:pt x="208" y="76"/>
                </a:cubicBezTo>
                <a:close/>
                <a:moveTo>
                  <a:pt x="264" y="132"/>
                </a:moveTo>
                <a:cubicBezTo>
                  <a:pt x="264" y="143"/>
                  <a:pt x="255" y="152"/>
                  <a:pt x="244" y="152"/>
                </a:cubicBezTo>
                <a:cubicBezTo>
                  <a:pt x="233" y="152"/>
                  <a:pt x="224" y="143"/>
                  <a:pt x="224" y="132"/>
                </a:cubicBezTo>
                <a:cubicBezTo>
                  <a:pt x="224" y="121"/>
                  <a:pt x="233" y="112"/>
                  <a:pt x="244" y="112"/>
                </a:cubicBezTo>
                <a:cubicBezTo>
                  <a:pt x="255" y="112"/>
                  <a:pt x="264" y="121"/>
                  <a:pt x="264" y="132"/>
                </a:cubicBez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p>
        </p:txBody>
      </p:sp>
      <p:pic>
        <p:nvPicPr>
          <p:cNvPr id="3" name="图片 2"/>
          <p:cNvPicPr>
            <a:picLocks noChangeAspect="1"/>
          </p:cNvPicPr>
          <p:nvPr/>
        </p:nvPicPr>
        <p:blipFill>
          <a:blip r:embed="rId1"/>
          <a:stretch>
            <a:fillRect/>
          </a:stretch>
        </p:blipFill>
        <p:spPr>
          <a:xfrm>
            <a:off x="7160260" y="1973580"/>
            <a:ext cx="4464685" cy="2595880"/>
          </a:xfrm>
          <a:prstGeom prst="rect">
            <a:avLst/>
          </a:prstGeom>
        </p:spPr>
      </p:pic>
      <p:pic>
        <p:nvPicPr>
          <p:cNvPr id="4" name="图片 3"/>
          <p:cNvPicPr>
            <a:picLocks noChangeAspect="1"/>
          </p:cNvPicPr>
          <p:nvPr/>
        </p:nvPicPr>
        <p:blipFill>
          <a:blip r:embed="rId2"/>
          <a:stretch>
            <a:fillRect/>
          </a:stretch>
        </p:blipFill>
        <p:spPr>
          <a:xfrm>
            <a:off x="394335" y="4371340"/>
            <a:ext cx="6332220" cy="14325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a:ea typeface="微软雅黑" panose="020B0503020204020204" pitchFamily="34" charset="-122"/>
              </a:rPr>
              <a:t>首页图片获取</a:t>
            </a:r>
            <a:endParaRPr altLang="zh-CN" dirty="0">
              <a:ea typeface="微软雅黑" panose="020B0503020204020204" pitchFamily="34" charset="-122"/>
            </a:endParaRPr>
          </a:p>
        </p:txBody>
      </p:sp>
      <p:sp>
        <p:nvSpPr>
          <p:cNvPr id="4" name="等腰三角形 3"/>
          <p:cNvSpPr/>
          <p:nvPr/>
        </p:nvSpPr>
        <p:spPr>
          <a:xfrm rot="10800000">
            <a:off x="-346755" y="3925667"/>
            <a:ext cx="3559643" cy="3448827"/>
          </a:xfrm>
          <a:custGeom>
            <a:avLst/>
            <a:gdLst>
              <a:gd name="connsiteX0" fmla="*/ 0 w 3004484"/>
              <a:gd name="connsiteY0" fmla="*/ 1855694 h 1855694"/>
              <a:gd name="connsiteX1" fmla="*/ 1502242 w 3004484"/>
              <a:gd name="connsiteY1" fmla="*/ 0 h 1855694"/>
              <a:gd name="connsiteX2" fmla="*/ 3004484 w 3004484"/>
              <a:gd name="connsiteY2" fmla="*/ 1855694 h 1855694"/>
              <a:gd name="connsiteX3" fmla="*/ 0 w 3004484"/>
              <a:gd name="connsiteY3" fmla="*/ 1855694 h 1855694"/>
              <a:gd name="connsiteX0-1" fmla="*/ 0 w 3035207"/>
              <a:gd name="connsiteY0-2" fmla="*/ 1842247 h 1842247"/>
              <a:gd name="connsiteX1-3" fmla="*/ 3035207 w 3035207"/>
              <a:gd name="connsiteY1-4" fmla="*/ 0 h 1842247"/>
              <a:gd name="connsiteX2-5" fmla="*/ 3004484 w 3035207"/>
              <a:gd name="connsiteY2-6" fmla="*/ 1842247 h 1842247"/>
              <a:gd name="connsiteX3-7" fmla="*/ 0 w 3035207"/>
              <a:gd name="connsiteY3-8" fmla="*/ 1842247 h 1842247"/>
              <a:gd name="connsiteX0-9" fmla="*/ 0 w 3035207"/>
              <a:gd name="connsiteY0-10" fmla="*/ 0 h 1855694"/>
              <a:gd name="connsiteX1-11" fmla="*/ 3035207 w 3035207"/>
              <a:gd name="connsiteY1-12" fmla="*/ 13447 h 1855694"/>
              <a:gd name="connsiteX2-13" fmla="*/ 3004484 w 3035207"/>
              <a:gd name="connsiteY2-14" fmla="*/ 1855694 h 1855694"/>
              <a:gd name="connsiteX3-15" fmla="*/ 0 w 3035207"/>
              <a:gd name="connsiteY3-16" fmla="*/ 0 h 1855694"/>
              <a:gd name="connsiteX0-17" fmla="*/ 0 w 3125508"/>
              <a:gd name="connsiteY0-18" fmla="*/ 0 h 2232212"/>
              <a:gd name="connsiteX1-19" fmla="*/ 3035207 w 3125508"/>
              <a:gd name="connsiteY1-20" fmla="*/ 13447 h 2232212"/>
              <a:gd name="connsiteX2-21" fmla="*/ 3125508 w 3125508"/>
              <a:gd name="connsiteY2-22" fmla="*/ 2232212 h 2232212"/>
              <a:gd name="connsiteX3-23" fmla="*/ 0 w 3125508"/>
              <a:gd name="connsiteY3-24" fmla="*/ 0 h 2232212"/>
              <a:gd name="connsiteX0-25" fmla="*/ 0 w 3125508"/>
              <a:gd name="connsiteY0-26" fmla="*/ 121024 h 2353236"/>
              <a:gd name="connsiteX1-27" fmla="*/ 3088996 w 3125508"/>
              <a:gd name="connsiteY1-28" fmla="*/ 0 h 2353236"/>
              <a:gd name="connsiteX2-29" fmla="*/ 3125508 w 3125508"/>
              <a:gd name="connsiteY2-30" fmla="*/ 2353236 h 2353236"/>
              <a:gd name="connsiteX3-31" fmla="*/ 0 w 3125508"/>
              <a:gd name="connsiteY3-32" fmla="*/ 121024 h 2353236"/>
              <a:gd name="connsiteX0-33" fmla="*/ 0 w 3555814"/>
              <a:gd name="connsiteY0-34" fmla="*/ 0 h 2353236"/>
              <a:gd name="connsiteX1-35" fmla="*/ 3519302 w 3555814"/>
              <a:gd name="connsiteY1-36" fmla="*/ 0 h 2353236"/>
              <a:gd name="connsiteX2-37" fmla="*/ 3555814 w 3555814"/>
              <a:gd name="connsiteY2-38" fmla="*/ 2353236 h 2353236"/>
              <a:gd name="connsiteX3-39" fmla="*/ 0 w 3555814"/>
              <a:gd name="connsiteY3-40" fmla="*/ 0 h 2353236"/>
              <a:gd name="connsiteX0-41" fmla="*/ 0 w 3586537"/>
              <a:gd name="connsiteY0-42" fmla="*/ 0 h 2353236"/>
              <a:gd name="connsiteX1-43" fmla="*/ 3586537 w 3586537"/>
              <a:gd name="connsiteY1-44" fmla="*/ 0 h 2353236"/>
              <a:gd name="connsiteX2-45" fmla="*/ 3555814 w 3586537"/>
              <a:gd name="connsiteY2-46" fmla="*/ 2353236 h 2353236"/>
              <a:gd name="connsiteX3-47" fmla="*/ 0 w 3586537"/>
              <a:gd name="connsiteY3-48" fmla="*/ 0 h 2353236"/>
              <a:gd name="connsiteX0-49" fmla="*/ 0 w 3555814"/>
              <a:gd name="connsiteY0-50" fmla="*/ 0 h 2353236"/>
              <a:gd name="connsiteX1-51" fmla="*/ 3532749 w 3555814"/>
              <a:gd name="connsiteY1-52" fmla="*/ 0 h 2353236"/>
              <a:gd name="connsiteX2-53" fmla="*/ 3555814 w 3555814"/>
              <a:gd name="connsiteY2-54" fmla="*/ 2353236 h 2353236"/>
              <a:gd name="connsiteX3-55" fmla="*/ 0 w 3555814"/>
              <a:gd name="connsiteY3-56" fmla="*/ 0 h 2353236"/>
              <a:gd name="connsiteX0-57" fmla="*/ 0 w 3555814"/>
              <a:gd name="connsiteY0-58" fmla="*/ 0 h 2353236"/>
              <a:gd name="connsiteX1-59" fmla="*/ 3546196 w 3555814"/>
              <a:gd name="connsiteY1-60" fmla="*/ 0 h 2353236"/>
              <a:gd name="connsiteX2-61" fmla="*/ 3555814 w 3555814"/>
              <a:gd name="connsiteY2-62" fmla="*/ 2353236 h 2353236"/>
              <a:gd name="connsiteX3-63" fmla="*/ 0 w 3555814"/>
              <a:gd name="connsiteY3-64" fmla="*/ 0 h 2353236"/>
              <a:gd name="connsiteX0-65" fmla="*/ 0 w 3586537"/>
              <a:gd name="connsiteY0-66" fmla="*/ 0 h 2353236"/>
              <a:gd name="connsiteX1-67" fmla="*/ 3586537 w 3586537"/>
              <a:gd name="connsiteY1-68" fmla="*/ 0 h 2353236"/>
              <a:gd name="connsiteX2-69" fmla="*/ 3555814 w 3586537"/>
              <a:gd name="connsiteY2-70" fmla="*/ 2353236 h 2353236"/>
              <a:gd name="connsiteX3-71" fmla="*/ 0 w 3586537"/>
              <a:gd name="connsiteY3-72" fmla="*/ 0 h 2353236"/>
              <a:gd name="connsiteX0-73" fmla="*/ 0 w 3559643"/>
              <a:gd name="connsiteY0-74" fmla="*/ 0 h 2353236"/>
              <a:gd name="connsiteX1-75" fmla="*/ 3559643 w 3559643"/>
              <a:gd name="connsiteY1-76" fmla="*/ 0 h 2353236"/>
              <a:gd name="connsiteX2-77" fmla="*/ 3555814 w 3559643"/>
              <a:gd name="connsiteY2-78" fmla="*/ 2353236 h 2353236"/>
              <a:gd name="connsiteX3-79" fmla="*/ 0 w 3559643"/>
              <a:gd name="connsiteY3-80" fmla="*/ 0 h 2353236"/>
            </a:gdLst>
            <a:ahLst/>
            <a:cxnLst>
              <a:cxn ang="0">
                <a:pos x="connsiteX0-1" y="connsiteY0-2"/>
              </a:cxn>
              <a:cxn ang="0">
                <a:pos x="connsiteX1-3" y="connsiteY1-4"/>
              </a:cxn>
              <a:cxn ang="0">
                <a:pos x="connsiteX2-5" y="connsiteY2-6"/>
              </a:cxn>
              <a:cxn ang="0">
                <a:pos x="connsiteX3-7" y="connsiteY3-8"/>
              </a:cxn>
            </a:cxnLst>
            <a:rect l="l" t="t" r="r" b="b"/>
            <a:pathLst>
              <a:path w="3559643" h="2353236">
                <a:moveTo>
                  <a:pt x="0" y="0"/>
                </a:moveTo>
                <a:lnTo>
                  <a:pt x="3559643" y="0"/>
                </a:lnTo>
                <a:cubicBezTo>
                  <a:pt x="3558367" y="784412"/>
                  <a:pt x="3557090" y="1568824"/>
                  <a:pt x="3555814" y="2353236"/>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等腰三角形 3"/>
          <p:cNvSpPr/>
          <p:nvPr/>
        </p:nvSpPr>
        <p:spPr>
          <a:xfrm>
            <a:off x="8842458" y="-209682"/>
            <a:ext cx="3559643" cy="3448827"/>
          </a:xfrm>
          <a:custGeom>
            <a:avLst/>
            <a:gdLst>
              <a:gd name="connsiteX0" fmla="*/ 0 w 3004484"/>
              <a:gd name="connsiteY0" fmla="*/ 1855694 h 1855694"/>
              <a:gd name="connsiteX1" fmla="*/ 1502242 w 3004484"/>
              <a:gd name="connsiteY1" fmla="*/ 0 h 1855694"/>
              <a:gd name="connsiteX2" fmla="*/ 3004484 w 3004484"/>
              <a:gd name="connsiteY2" fmla="*/ 1855694 h 1855694"/>
              <a:gd name="connsiteX3" fmla="*/ 0 w 3004484"/>
              <a:gd name="connsiteY3" fmla="*/ 1855694 h 1855694"/>
              <a:gd name="connsiteX0-1" fmla="*/ 0 w 3035207"/>
              <a:gd name="connsiteY0-2" fmla="*/ 1842247 h 1842247"/>
              <a:gd name="connsiteX1-3" fmla="*/ 3035207 w 3035207"/>
              <a:gd name="connsiteY1-4" fmla="*/ 0 h 1842247"/>
              <a:gd name="connsiteX2-5" fmla="*/ 3004484 w 3035207"/>
              <a:gd name="connsiteY2-6" fmla="*/ 1842247 h 1842247"/>
              <a:gd name="connsiteX3-7" fmla="*/ 0 w 3035207"/>
              <a:gd name="connsiteY3-8" fmla="*/ 1842247 h 1842247"/>
              <a:gd name="connsiteX0-9" fmla="*/ 0 w 3035207"/>
              <a:gd name="connsiteY0-10" fmla="*/ 0 h 1855694"/>
              <a:gd name="connsiteX1-11" fmla="*/ 3035207 w 3035207"/>
              <a:gd name="connsiteY1-12" fmla="*/ 13447 h 1855694"/>
              <a:gd name="connsiteX2-13" fmla="*/ 3004484 w 3035207"/>
              <a:gd name="connsiteY2-14" fmla="*/ 1855694 h 1855694"/>
              <a:gd name="connsiteX3-15" fmla="*/ 0 w 3035207"/>
              <a:gd name="connsiteY3-16" fmla="*/ 0 h 1855694"/>
              <a:gd name="connsiteX0-17" fmla="*/ 0 w 3125508"/>
              <a:gd name="connsiteY0-18" fmla="*/ 0 h 2232212"/>
              <a:gd name="connsiteX1-19" fmla="*/ 3035207 w 3125508"/>
              <a:gd name="connsiteY1-20" fmla="*/ 13447 h 2232212"/>
              <a:gd name="connsiteX2-21" fmla="*/ 3125508 w 3125508"/>
              <a:gd name="connsiteY2-22" fmla="*/ 2232212 h 2232212"/>
              <a:gd name="connsiteX3-23" fmla="*/ 0 w 3125508"/>
              <a:gd name="connsiteY3-24" fmla="*/ 0 h 2232212"/>
              <a:gd name="connsiteX0-25" fmla="*/ 0 w 3125508"/>
              <a:gd name="connsiteY0-26" fmla="*/ 121024 h 2353236"/>
              <a:gd name="connsiteX1-27" fmla="*/ 3088996 w 3125508"/>
              <a:gd name="connsiteY1-28" fmla="*/ 0 h 2353236"/>
              <a:gd name="connsiteX2-29" fmla="*/ 3125508 w 3125508"/>
              <a:gd name="connsiteY2-30" fmla="*/ 2353236 h 2353236"/>
              <a:gd name="connsiteX3-31" fmla="*/ 0 w 3125508"/>
              <a:gd name="connsiteY3-32" fmla="*/ 121024 h 2353236"/>
              <a:gd name="connsiteX0-33" fmla="*/ 0 w 3555814"/>
              <a:gd name="connsiteY0-34" fmla="*/ 0 h 2353236"/>
              <a:gd name="connsiteX1-35" fmla="*/ 3519302 w 3555814"/>
              <a:gd name="connsiteY1-36" fmla="*/ 0 h 2353236"/>
              <a:gd name="connsiteX2-37" fmla="*/ 3555814 w 3555814"/>
              <a:gd name="connsiteY2-38" fmla="*/ 2353236 h 2353236"/>
              <a:gd name="connsiteX3-39" fmla="*/ 0 w 3555814"/>
              <a:gd name="connsiteY3-40" fmla="*/ 0 h 2353236"/>
              <a:gd name="connsiteX0-41" fmla="*/ 0 w 3586537"/>
              <a:gd name="connsiteY0-42" fmla="*/ 0 h 2353236"/>
              <a:gd name="connsiteX1-43" fmla="*/ 3586537 w 3586537"/>
              <a:gd name="connsiteY1-44" fmla="*/ 0 h 2353236"/>
              <a:gd name="connsiteX2-45" fmla="*/ 3555814 w 3586537"/>
              <a:gd name="connsiteY2-46" fmla="*/ 2353236 h 2353236"/>
              <a:gd name="connsiteX3-47" fmla="*/ 0 w 3586537"/>
              <a:gd name="connsiteY3-48" fmla="*/ 0 h 2353236"/>
              <a:gd name="connsiteX0-49" fmla="*/ 0 w 3555814"/>
              <a:gd name="connsiteY0-50" fmla="*/ 0 h 2353236"/>
              <a:gd name="connsiteX1-51" fmla="*/ 3532749 w 3555814"/>
              <a:gd name="connsiteY1-52" fmla="*/ 0 h 2353236"/>
              <a:gd name="connsiteX2-53" fmla="*/ 3555814 w 3555814"/>
              <a:gd name="connsiteY2-54" fmla="*/ 2353236 h 2353236"/>
              <a:gd name="connsiteX3-55" fmla="*/ 0 w 3555814"/>
              <a:gd name="connsiteY3-56" fmla="*/ 0 h 2353236"/>
              <a:gd name="connsiteX0-57" fmla="*/ 0 w 3555814"/>
              <a:gd name="connsiteY0-58" fmla="*/ 0 h 2353236"/>
              <a:gd name="connsiteX1-59" fmla="*/ 3546196 w 3555814"/>
              <a:gd name="connsiteY1-60" fmla="*/ 0 h 2353236"/>
              <a:gd name="connsiteX2-61" fmla="*/ 3555814 w 3555814"/>
              <a:gd name="connsiteY2-62" fmla="*/ 2353236 h 2353236"/>
              <a:gd name="connsiteX3-63" fmla="*/ 0 w 3555814"/>
              <a:gd name="connsiteY3-64" fmla="*/ 0 h 2353236"/>
              <a:gd name="connsiteX0-65" fmla="*/ 0 w 3586537"/>
              <a:gd name="connsiteY0-66" fmla="*/ 0 h 2353236"/>
              <a:gd name="connsiteX1-67" fmla="*/ 3586537 w 3586537"/>
              <a:gd name="connsiteY1-68" fmla="*/ 0 h 2353236"/>
              <a:gd name="connsiteX2-69" fmla="*/ 3555814 w 3586537"/>
              <a:gd name="connsiteY2-70" fmla="*/ 2353236 h 2353236"/>
              <a:gd name="connsiteX3-71" fmla="*/ 0 w 3586537"/>
              <a:gd name="connsiteY3-72" fmla="*/ 0 h 2353236"/>
              <a:gd name="connsiteX0-73" fmla="*/ 0 w 3559643"/>
              <a:gd name="connsiteY0-74" fmla="*/ 0 h 2353236"/>
              <a:gd name="connsiteX1-75" fmla="*/ 3559643 w 3559643"/>
              <a:gd name="connsiteY1-76" fmla="*/ 0 h 2353236"/>
              <a:gd name="connsiteX2-77" fmla="*/ 3555814 w 3559643"/>
              <a:gd name="connsiteY2-78" fmla="*/ 2353236 h 2353236"/>
              <a:gd name="connsiteX3-79" fmla="*/ 0 w 3559643"/>
              <a:gd name="connsiteY3-80" fmla="*/ 0 h 2353236"/>
            </a:gdLst>
            <a:ahLst/>
            <a:cxnLst>
              <a:cxn ang="0">
                <a:pos x="connsiteX0-1" y="connsiteY0-2"/>
              </a:cxn>
              <a:cxn ang="0">
                <a:pos x="connsiteX1-3" y="connsiteY1-4"/>
              </a:cxn>
              <a:cxn ang="0">
                <a:pos x="connsiteX2-5" y="connsiteY2-6"/>
              </a:cxn>
              <a:cxn ang="0">
                <a:pos x="connsiteX3-7" y="connsiteY3-8"/>
              </a:cxn>
            </a:cxnLst>
            <a:rect l="l" t="t" r="r" b="b"/>
            <a:pathLst>
              <a:path w="3559643" h="2353236">
                <a:moveTo>
                  <a:pt x="0" y="0"/>
                </a:moveTo>
                <a:lnTo>
                  <a:pt x="3559643" y="0"/>
                </a:lnTo>
                <a:cubicBezTo>
                  <a:pt x="3558367" y="784412"/>
                  <a:pt x="3557090" y="1568824"/>
                  <a:pt x="3555814" y="2353236"/>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剪去对角的矩形 8"/>
          <p:cNvSpPr/>
          <p:nvPr/>
        </p:nvSpPr>
        <p:spPr>
          <a:xfrm>
            <a:off x="1433067" y="917742"/>
            <a:ext cx="9189213" cy="5345233"/>
          </a:xfrm>
          <a:prstGeom prst="snip2DiagRect">
            <a:avLst/>
          </a:prstGeom>
          <a:noFill/>
          <a:ln>
            <a:solidFill>
              <a:srgbClr val="E2231A"/>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897380" y="1131570"/>
            <a:ext cx="8250555" cy="4594860"/>
          </a:xfrm>
          <a:prstGeom prst="rect">
            <a:avLst/>
          </a:prstGeom>
        </p:spPr>
      </p:pic>
      <p:sp>
        <p:nvSpPr>
          <p:cNvPr id="11" name="右箭头 10"/>
          <p:cNvSpPr/>
          <p:nvPr/>
        </p:nvSpPr>
        <p:spPr>
          <a:xfrm>
            <a:off x="10374057" y="6017731"/>
            <a:ext cx="750069" cy="480181"/>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9623909" y="5974929"/>
            <a:ext cx="1134533" cy="6086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latin typeface="微软雅黑" panose="020B0503020204020204" pitchFamily="34" charset="-122"/>
                <a:ea typeface="微软雅黑" panose="020B0503020204020204" pitchFamily="34" charset="-122"/>
              </a:rPr>
              <a:t>接下屏代码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nSpc>
                <a:spcPct val="120000"/>
              </a:lnSpc>
            </a:pPr>
            <a:r>
              <a:rPr lang="zh-CN" altLang="en-US" dirty="0">
                <a:ea typeface="微软雅黑" panose="020B0503020204020204" pitchFamily="34" charset="-122"/>
              </a:rPr>
              <a:t>首页图片获取</a:t>
            </a:r>
            <a:endParaRPr altLang="zh-CN" dirty="0">
              <a:ea typeface="微软雅黑" panose="020B0503020204020204" pitchFamily="34" charset="-122"/>
            </a:endParaRPr>
          </a:p>
        </p:txBody>
      </p:sp>
      <p:sp>
        <p:nvSpPr>
          <p:cNvPr id="4" name="等腰三角形 3"/>
          <p:cNvSpPr/>
          <p:nvPr/>
        </p:nvSpPr>
        <p:spPr>
          <a:xfrm rot="10800000">
            <a:off x="-346755" y="3925667"/>
            <a:ext cx="3559643" cy="3448827"/>
          </a:xfrm>
          <a:custGeom>
            <a:avLst/>
            <a:gdLst>
              <a:gd name="connsiteX0" fmla="*/ 0 w 3004484"/>
              <a:gd name="connsiteY0" fmla="*/ 1855694 h 1855694"/>
              <a:gd name="connsiteX1" fmla="*/ 1502242 w 3004484"/>
              <a:gd name="connsiteY1" fmla="*/ 0 h 1855694"/>
              <a:gd name="connsiteX2" fmla="*/ 3004484 w 3004484"/>
              <a:gd name="connsiteY2" fmla="*/ 1855694 h 1855694"/>
              <a:gd name="connsiteX3" fmla="*/ 0 w 3004484"/>
              <a:gd name="connsiteY3" fmla="*/ 1855694 h 1855694"/>
              <a:gd name="connsiteX0-1" fmla="*/ 0 w 3035207"/>
              <a:gd name="connsiteY0-2" fmla="*/ 1842247 h 1842247"/>
              <a:gd name="connsiteX1-3" fmla="*/ 3035207 w 3035207"/>
              <a:gd name="connsiteY1-4" fmla="*/ 0 h 1842247"/>
              <a:gd name="connsiteX2-5" fmla="*/ 3004484 w 3035207"/>
              <a:gd name="connsiteY2-6" fmla="*/ 1842247 h 1842247"/>
              <a:gd name="connsiteX3-7" fmla="*/ 0 w 3035207"/>
              <a:gd name="connsiteY3-8" fmla="*/ 1842247 h 1842247"/>
              <a:gd name="connsiteX0-9" fmla="*/ 0 w 3035207"/>
              <a:gd name="connsiteY0-10" fmla="*/ 0 h 1855694"/>
              <a:gd name="connsiteX1-11" fmla="*/ 3035207 w 3035207"/>
              <a:gd name="connsiteY1-12" fmla="*/ 13447 h 1855694"/>
              <a:gd name="connsiteX2-13" fmla="*/ 3004484 w 3035207"/>
              <a:gd name="connsiteY2-14" fmla="*/ 1855694 h 1855694"/>
              <a:gd name="connsiteX3-15" fmla="*/ 0 w 3035207"/>
              <a:gd name="connsiteY3-16" fmla="*/ 0 h 1855694"/>
              <a:gd name="connsiteX0-17" fmla="*/ 0 w 3125508"/>
              <a:gd name="connsiteY0-18" fmla="*/ 0 h 2232212"/>
              <a:gd name="connsiteX1-19" fmla="*/ 3035207 w 3125508"/>
              <a:gd name="connsiteY1-20" fmla="*/ 13447 h 2232212"/>
              <a:gd name="connsiteX2-21" fmla="*/ 3125508 w 3125508"/>
              <a:gd name="connsiteY2-22" fmla="*/ 2232212 h 2232212"/>
              <a:gd name="connsiteX3-23" fmla="*/ 0 w 3125508"/>
              <a:gd name="connsiteY3-24" fmla="*/ 0 h 2232212"/>
              <a:gd name="connsiteX0-25" fmla="*/ 0 w 3125508"/>
              <a:gd name="connsiteY0-26" fmla="*/ 121024 h 2353236"/>
              <a:gd name="connsiteX1-27" fmla="*/ 3088996 w 3125508"/>
              <a:gd name="connsiteY1-28" fmla="*/ 0 h 2353236"/>
              <a:gd name="connsiteX2-29" fmla="*/ 3125508 w 3125508"/>
              <a:gd name="connsiteY2-30" fmla="*/ 2353236 h 2353236"/>
              <a:gd name="connsiteX3-31" fmla="*/ 0 w 3125508"/>
              <a:gd name="connsiteY3-32" fmla="*/ 121024 h 2353236"/>
              <a:gd name="connsiteX0-33" fmla="*/ 0 w 3555814"/>
              <a:gd name="connsiteY0-34" fmla="*/ 0 h 2353236"/>
              <a:gd name="connsiteX1-35" fmla="*/ 3519302 w 3555814"/>
              <a:gd name="connsiteY1-36" fmla="*/ 0 h 2353236"/>
              <a:gd name="connsiteX2-37" fmla="*/ 3555814 w 3555814"/>
              <a:gd name="connsiteY2-38" fmla="*/ 2353236 h 2353236"/>
              <a:gd name="connsiteX3-39" fmla="*/ 0 w 3555814"/>
              <a:gd name="connsiteY3-40" fmla="*/ 0 h 2353236"/>
              <a:gd name="connsiteX0-41" fmla="*/ 0 w 3586537"/>
              <a:gd name="connsiteY0-42" fmla="*/ 0 h 2353236"/>
              <a:gd name="connsiteX1-43" fmla="*/ 3586537 w 3586537"/>
              <a:gd name="connsiteY1-44" fmla="*/ 0 h 2353236"/>
              <a:gd name="connsiteX2-45" fmla="*/ 3555814 w 3586537"/>
              <a:gd name="connsiteY2-46" fmla="*/ 2353236 h 2353236"/>
              <a:gd name="connsiteX3-47" fmla="*/ 0 w 3586537"/>
              <a:gd name="connsiteY3-48" fmla="*/ 0 h 2353236"/>
              <a:gd name="connsiteX0-49" fmla="*/ 0 w 3555814"/>
              <a:gd name="connsiteY0-50" fmla="*/ 0 h 2353236"/>
              <a:gd name="connsiteX1-51" fmla="*/ 3532749 w 3555814"/>
              <a:gd name="connsiteY1-52" fmla="*/ 0 h 2353236"/>
              <a:gd name="connsiteX2-53" fmla="*/ 3555814 w 3555814"/>
              <a:gd name="connsiteY2-54" fmla="*/ 2353236 h 2353236"/>
              <a:gd name="connsiteX3-55" fmla="*/ 0 w 3555814"/>
              <a:gd name="connsiteY3-56" fmla="*/ 0 h 2353236"/>
              <a:gd name="connsiteX0-57" fmla="*/ 0 w 3555814"/>
              <a:gd name="connsiteY0-58" fmla="*/ 0 h 2353236"/>
              <a:gd name="connsiteX1-59" fmla="*/ 3546196 w 3555814"/>
              <a:gd name="connsiteY1-60" fmla="*/ 0 h 2353236"/>
              <a:gd name="connsiteX2-61" fmla="*/ 3555814 w 3555814"/>
              <a:gd name="connsiteY2-62" fmla="*/ 2353236 h 2353236"/>
              <a:gd name="connsiteX3-63" fmla="*/ 0 w 3555814"/>
              <a:gd name="connsiteY3-64" fmla="*/ 0 h 2353236"/>
              <a:gd name="connsiteX0-65" fmla="*/ 0 w 3586537"/>
              <a:gd name="connsiteY0-66" fmla="*/ 0 h 2353236"/>
              <a:gd name="connsiteX1-67" fmla="*/ 3586537 w 3586537"/>
              <a:gd name="connsiteY1-68" fmla="*/ 0 h 2353236"/>
              <a:gd name="connsiteX2-69" fmla="*/ 3555814 w 3586537"/>
              <a:gd name="connsiteY2-70" fmla="*/ 2353236 h 2353236"/>
              <a:gd name="connsiteX3-71" fmla="*/ 0 w 3586537"/>
              <a:gd name="connsiteY3-72" fmla="*/ 0 h 2353236"/>
              <a:gd name="connsiteX0-73" fmla="*/ 0 w 3559643"/>
              <a:gd name="connsiteY0-74" fmla="*/ 0 h 2353236"/>
              <a:gd name="connsiteX1-75" fmla="*/ 3559643 w 3559643"/>
              <a:gd name="connsiteY1-76" fmla="*/ 0 h 2353236"/>
              <a:gd name="connsiteX2-77" fmla="*/ 3555814 w 3559643"/>
              <a:gd name="connsiteY2-78" fmla="*/ 2353236 h 2353236"/>
              <a:gd name="connsiteX3-79" fmla="*/ 0 w 3559643"/>
              <a:gd name="connsiteY3-80" fmla="*/ 0 h 2353236"/>
            </a:gdLst>
            <a:ahLst/>
            <a:cxnLst>
              <a:cxn ang="0">
                <a:pos x="connsiteX0-1" y="connsiteY0-2"/>
              </a:cxn>
              <a:cxn ang="0">
                <a:pos x="connsiteX1-3" y="connsiteY1-4"/>
              </a:cxn>
              <a:cxn ang="0">
                <a:pos x="connsiteX2-5" y="connsiteY2-6"/>
              </a:cxn>
              <a:cxn ang="0">
                <a:pos x="connsiteX3-7" y="connsiteY3-8"/>
              </a:cxn>
            </a:cxnLst>
            <a:rect l="l" t="t" r="r" b="b"/>
            <a:pathLst>
              <a:path w="3559643" h="2353236">
                <a:moveTo>
                  <a:pt x="0" y="0"/>
                </a:moveTo>
                <a:lnTo>
                  <a:pt x="3559643" y="0"/>
                </a:lnTo>
                <a:cubicBezTo>
                  <a:pt x="3558367" y="784412"/>
                  <a:pt x="3557090" y="1568824"/>
                  <a:pt x="3555814" y="2353236"/>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7" name="等腰三角形 3"/>
          <p:cNvSpPr/>
          <p:nvPr/>
        </p:nvSpPr>
        <p:spPr>
          <a:xfrm>
            <a:off x="8842458" y="-209682"/>
            <a:ext cx="3559643" cy="3448827"/>
          </a:xfrm>
          <a:custGeom>
            <a:avLst/>
            <a:gdLst>
              <a:gd name="connsiteX0" fmla="*/ 0 w 3004484"/>
              <a:gd name="connsiteY0" fmla="*/ 1855694 h 1855694"/>
              <a:gd name="connsiteX1" fmla="*/ 1502242 w 3004484"/>
              <a:gd name="connsiteY1" fmla="*/ 0 h 1855694"/>
              <a:gd name="connsiteX2" fmla="*/ 3004484 w 3004484"/>
              <a:gd name="connsiteY2" fmla="*/ 1855694 h 1855694"/>
              <a:gd name="connsiteX3" fmla="*/ 0 w 3004484"/>
              <a:gd name="connsiteY3" fmla="*/ 1855694 h 1855694"/>
              <a:gd name="connsiteX0-1" fmla="*/ 0 w 3035207"/>
              <a:gd name="connsiteY0-2" fmla="*/ 1842247 h 1842247"/>
              <a:gd name="connsiteX1-3" fmla="*/ 3035207 w 3035207"/>
              <a:gd name="connsiteY1-4" fmla="*/ 0 h 1842247"/>
              <a:gd name="connsiteX2-5" fmla="*/ 3004484 w 3035207"/>
              <a:gd name="connsiteY2-6" fmla="*/ 1842247 h 1842247"/>
              <a:gd name="connsiteX3-7" fmla="*/ 0 w 3035207"/>
              <a:gd name="connsiteY3-8" fmla="*/ 1842247 h 1842247"/>
              <a:gd name="connsiteX0-9" fmla="*/ 0 w 3035207"/>
              <a:gd name="connsiteY0-10" fmla="*/ 0 h 1855694"/>
              <a:gd name="connsiteX1-11" fmla="*/ 3035207 w 3035207"/>
              <a:gd name="connsiteY1-12" fmla="*/ 13447 h 1855694"/>
              <a:gd name="connsiteX2-13" fmla="*/ 3004484 w 3035207"/>
              <a:gd name="connsiteY2-14" fmla="*/ 1855694 h 1855694"/>
              <a:gd name="connsiteX3-15" fmla="*/ 0 w 3035207"/>
              <a:gd name="connsiteY3-16" fmla="*/ 0 h 1855694"/>
              <a:gd name="connsiteX0-17" fmla="*/ 0 w 3125508"/>
              <a:gd name="connsiteY0-18" fmla="*/ 0 h 2232212"/>
              <a:gd name="connsiteX1-19" fmla="*/ 3035207 w 3125508"/>
              <a:gd name="connsiteY1-20" fmla="*/ 13447 h 2232212"/>
              <a:gd name="connsiteX2-21" fmla="*/ 3125508 w 3125508"/>
              <a:gd name="connsiteY2-22" fmla="*/ 2232212 h 2232212"/>
              <a:gd name="connsiteX3-23" fmla="*/ 0 w 3125508"/>
              <a:gd name="connsiteY3-24" fmla="*/ 0 h 2232212"/>
              <a:gd name="connsiteX0-25" fmla="*/ 0 w 3125508"/>
              <a:gd name="connsiteY0-26" fmla="*/ 121024 h 2353236"/>
              <a:gd name="connsiteX1-27" fmla="*/ 3088996 w 3125508"/>
              <a:gd name="connsiteY1-28" fmla="*/ 0 h 2353236"/>
              <a:gd name="connsiteX2-29" fmla="*/ 3125508 w 3125508"/>
              <a:gd name="connsiteY2-30" fmla="*/ 2353236 h 2353236"/>
              <a:gd name="connsiteX3-31" fmla="*/ 0 w 3125508"/>
              <a:gd name="connsiteY3-32" fmla="*/ 121024 h 2353236"/>
              <a:gd name="connsiteX0-33" fmla="*/ 0 w 3555814"/>
              <a:gd name="connsiteY0-34" fmla="*/ 0 h 2353236"/>
              <a:gd name="connsiteX1-35" fmla="*/ 3519302 w 3555814"/>
              <a:gd name="connsiteY1-36" fmla="*/ 0 h 2353236"/>
              <a:gd name="connsiteX2-37" fmla="*/ 3555814 w 3555814"/>
              <a:gd name="connsiteY2-38" fmla="*/ 2353236 h 2353236"/>
              <a:gd name="connsiteX3-39" fmla="*/ 0 w 3555814"/>
              <a:gd name="connsiteY3-40" fmla="*/ 0 h 2353236"/>
              <a:gd name="connsiteX0-41" fmla="*/ 0 w 3586537"/>
              <a:gd name="connsiteY0-42" fmla="*/ 0 h 2353236"/>
              <a:gd name="connsiteX1-43" fmla="*/ 3586537 w 3586537"/>
              <a:gd name="connsiteY1-44" fmla="*/ 0 h 2353236"/>
              <a:gd name="connsiteX2-45" fmla="*/ 3555814 w 3586537"/>
              <a:gd name="connsiteY2-46" fmla="*/ 2353236 h 2353236"/>
              <a:gd name="connsiteX3-47" fmla="*/ 0 w 3586537"/>
              <a:gd name="connsiteY3-48" fmla="*/ 0 h 2353236"/>
              <a:gd name="connsiteX0-49" fmla="*/ 0 w 3555814"/>
              <a:gd name="connsiteY0-50" fmla="*/ 0 h 2353236"/>
              <a:gd name="connsiteX1-51" fmla="*/ 3532749 w 3555814"/>
              <a:gd name="connsiteY1-52" fmla="*/ 0 h 2353236"/>
              <a:gd name="connsiteX2-53" fmla="*/ 3555814 w 3555814"/>
              <a:gd name="connsiteY2-54" fmla="*/ 2353236 h 2353236"/>
              <a:gd name="connsiteX3-55" fmla="*/ 0 w 3555814"/>
              <a:gd name="connsiteY3-56" fmla="*/ 0 h 2353236"/>
              <a:gd name="connsiteX0-57" fmla="*/ 0 w 3555814"/>
              <a:gd name="connsiteY0-58" fmla="*/ 0 h 2353236"/>
              <a:gd name="connsiteX1-59" fmla="*/ 3546196 w 3555814"/>
              <a:gd name="connsiteY1-60" fmla="*/ 0 h 2353236"/>
              <a:gd name="connsiteX2-61" fmla="*/ 3555814 w 3555814"/>
              <a:gd name="connsiteY2-62" fmla="*/ 2353236 h 2353236"/>
              <a:gd name="connsiteX3-63" fmla="*/ 0 w 3555814"/>
              <a:gd name="connsiteY3-64" fmla="*/ 0 h 2353236"/>
              <a:gd name="connsiteX0-65" fmla="*/ 0 w 3586537"/>
              <a:gd name="connsiteY0-66" fmla="*/ 0 h 2353236"/>
              <a:gd name="connsiteX1-67" fmla="*/ 3586537 w 3586537"/>
              <a:gd name="connsiteY1-68" fmla="*/ 0 h 2353236"/>
              <a:gd name="connsiteX2-69" fmla="*/ 3555814 w 3586537"/>
              <a:gd name="connsiteY2-70" fmla="*/ 2353236 h 2353236"/>
              <a:gd name="connsiteX3-71" fmla="*/ 0 w 3586537"/>
              <a:gd name="connsiteY3-72" fmla="*/ 0 h 2353236"/>
              <a:gd name="connsiteX0-73" fmla="*/ 0 w 3559643"/>
              <a:gd name="connsiteY0-74" fmla="*/ 0 h 2353236"/>
              <a:gd name="connsiteX1-75" fmla="*/ 3559643 w 3559643"/>
              <a:gd name="connsiteY1-76" fmla="*/ 0 h 2353236"/>
              <a:gd name="connsiteX2-77" fmla="*/ 3555814 w 3559643"/>
              <a:gd name="connsiteY2-78" fmla="*/ 2353236 h 2353236"/>
              <a:gd name="connsiteX3-79" fmla="*/ 0 w 3559643"/>
              <a:gd name="connsiteY3-80" fmla="*/ 0 h 2353236"/>
            </a:gdLst>
            <a:ahLst/>
            <a:cxnLst>
              <a:cxn ang="0">
                <a:pos x="connsiteX0-1" y="connsiteY0-2"/>
              </a:cxn>
              <a:cxn ang="0">
                <a:pos x="connsiteX1-3" y="connsiteY1-4"/>
              </a:cxn>
              <a:cxn ang="0">
                <a:pos x="connsiteX2-5" y="connsiteY2-6"/>
              </a:cxn>
              <a:cxn ang="0">
                <a:pos x="connsiteX3-7" y="connsiteY3-8"/>
              </a:cxn>
            </a:cxnLst>
            <a:rect l="l" t="t" r="r" b="b"/>
            <a:pathLst>
              <a:path w="3559643" h="2353236">
                <a:moveTo>
                  <a:pt x="0" y="0"/>
                </a:moveTo>
                <a:lnTo>
                  <a:pt x="3559643" y="0"/>
                </a:lnTo>
                <a:cubicBezTo>
                  <a:pt x="3558367" y="784412"/>
                  <a:pt x="3557090" y="1568824"/>
                  <a:pt x="3555814" y="2353236"/>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9" name="剪去对角的矩形 8"/>
          <p:cNvSpPr/>
          <p:nvPr/>
        </p:nvSpPr>
        <p:spPr>
          <a:xfrm>
            <a:off x="1490345" y="1004570"/>
            <a:ext cx="9189085" cy="5258435"/>
          </a:xfrm>
          <a:prstGeom prst="snip2DiagRect">
            <a:avLst/>
          </a:prstGeom>
          <a:noFill/>
          <a:ln>
            <a:solidFill>
              <a:srgbClr val="E2231A"/>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3188335" y="1979930"/>
            <a:ext cx="5812790" cy="3220720"/>
          </a:xfrm>
          <a:prstGeom prst="rect">
            <a:avLst/>
          </a:prstGeom>
        </p:spPr>
      </p:pic>
      <p:sp>
        <p:nvSpPr>
          <p:cNvPr id="8" name="左箭头 7"/>
          <p:cNvSpPr/>
          <p:nvPr/>
        </p:nvSpPr>
        <p:spPr>
          <a:xfrm>
            <a:off x="763588" y="1069022"/>
            <a:ext cx="750069" cy="480181"/>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151912" y="1004630"/>
            <a:ext cx="1134533" cy="6086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dirty="0">
                <a:latin typeface="微软雅黑" panose="020B0503020204020204" pitchFamily="34" charset="-122"/>
                <a:ea typeface="微软雅黑" panose="020B0503020204020204" pitchFamily="34" charset="-122"/>
              </a:rPr>
              <a:t>接上屏代码</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7219" y="1275790"/>
            <a:ext cx="11264546" cy="5276384"/>
            <a:chOff x="2375944" y="1506398"/>
            <a:chExt cx="7147584" cy="3773488"/>
          </a:xfrm>
        </p:grpSpPr>
        <p:sp>
          <p:nvSpPr>
            <p:cNvPr id="18" name="MH_Other_1"/>
            <p:cNvSpPr/>
            <p:nvPr>
              <p:custDataLst>
                <p:tags r:id="rId1"/>
              </p:custDataLst>
            </p:nvPr>
          </p:nvSpPr>
          <p:spPr>
            <a:xfrm>
              <a:off x="2381754" y="2767013"/>
              <a:ext cx="293687"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5" name="MH_Other_3"/>
            <p:cNvSpPr/>
            <p:nvPr>
              <p:custDataLst>
                <p:tags r:id="rId2"/>
              </p:custDataLst>
            </p:nvPr>
          </p:nvSpPr>
          <p:spPr>
            <a:xfrm>
              <a:off x="2375944" y="1506398"/>
              <a:ext cx="7147584" cy="3773488"/>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latin typeface="微软雅黑" panose="020B0503020204020204" pitchFamily="34" charset="-122"/>
                <a:ea typeface="微软雅黑" panose="020B0503020204020204" pitchFamily="34" charset="-122"/>
              </a:endParaRPr>
            </a:p>
          </p:txBody>
        </p:sp>
        <p:sp>
          <p:nvSpPr>
            <p:cNvPr id="16" name="MH_SubTitle_1"/>
            <p:cNvSpPr/>
            <p:nvPr>
              <p:custDataLst>
                <p:tags r:id="rId3"/>
              </p:custDataLst>
            </p:nvPr>
          </p:nvSpPr>
          <p:spPr>
            <a:xfrm>
              <a:off x="8100463" y="2570880"/>
              <a:ext cx="1423065" cy="14414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endParaRPr lang="en-US" altLang="zh-CN" sz="3600" dirty="0">
                <a:solidFill>
                  <a:srgbClr val="FFFFFF"/>
                </a:solidFill>
                <a:latin typeface="微软雅黑" panose="020B0503020204020204" pitchFamily="34" charset="-122"/>
                <a:ea typeface="微软雅黑" panose="020B0503020204020204" pitchFamily="34" charset="-122"/>
              </a:endParaRPr>
            </a:p>
          </p:txBody>
        </p:sp>
        <p:sp>
          <p:nvSpPr>
            <p:cNvPr id="3078" name="MH_Text_1"/>
            <p:cNvSpPr>
              <a:spLocks noChangeArrowheads="1"/>
            </p:cNvSpPr>
            <p:nvPr>
              <p:custDataLst>
                <p:tags r:id="rId4"/>
              </p:custDataLst>
            </p:nvPr>
          </p:nvSpPr>
          <p:spPr bwMode="auto">
            <a:xfrm>
              <a:off x="2746375" y="2724150"/>
              <a:ext cx="432435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76" tIns="46787" rIns="89976" bIns="46787" anchor="ctr"/>
            <a:lstStyle>
              <a:lvl1pPr>
                <a:defRPr>
                  <a:solidFill>
                    <a:schemeClr val="tx1"/>
                  </a:solidFill>
                  <a:latin typeface="Arial" panose="020B0604020202020204" pitchFamily="34" charset="0"/>
                  <a:ea typeface="宋体" pitchFamily="2" charset="-122"/>
                </a:defRPr>
              </a:lvl1pPr>
              <a:lvl2pPr marL="742950" indent="-285750">
                <a:defRPr>
                  <a:solidFill>
                    <a:schemeClr val="tx1"/>
                  </a:solidFill>
                  <a:latin typeface="Arial" panose="020B0604020202020204" pitchFamily="34" charset="0"/>
                  <a:ea typeface="宋体" pitchFamily="2" charset="-122"/>
                </a:defRPr>
              </a:lvl2pPr>
              <a:lvl3pPr marL="1143000" indent="-228600">
                <a:defRPr>
                  <a:solidFill>
                    <a:schemeClr val="tx1"/>
                  </a:solidFill>
                  <a:latin typeface="Arial" panose="020B0604020202020204" pitchFamily="34" charset="0"/>
                  <a:ea typeface="宋体" pitchFamily="2" charset="-122"/>
                </a:defRPr>
              </a:lvl3pPr>
              <a:lvl4pPr marL="1600200" indent="-228600">
                <a:defRPr>
                  <a:solidFill>
                    <a:schemeClr val="tx1"/>
                  </a:solidFill>
                  <a:latin typeface="Arial" panose="020B0604020202020204" pitchFamily="34" charset="0"/>
                  <a:ea typeface="宋体" pitchFamily="2" charset="-122"/>
                </a:defRPr>
              </a:lvl4pPr>
              <a:lvl5pPr marL="2057400" indent="-22860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itchFamily="2" charset="-122"/>
                </a:defRPr>
              </a:lvl9pPr>
            </a:lstStyle>
            <a:p>
              <a:pPr algn="just">
                <a:lnSpc>
                  <a:spcPct val="140000"/>
                </a:lnSpc>
                <a:spcBef>
                  <a:spcPts val="600"/>
                </a:spcBef>
                <a:defRPr/>
              </a:pPr>
              <a:endParaRPr lang="en-US" altLang="zh-CN" sz="1400" dirty="0">
                <a:latin typeface="+mn-lt"/>
                <a:ea typeface="微软雅黑" panose="020B0503020204020204" pitchFamily="34" charset="-122"/>
              </a:endParaRPr>
            </a:p>
          </p:txBody>
        </p:sp>
      </p:grpSp>
      <p:sp>
        <p:nvSpPr>
          <p:cNvPr id="3079" name="MH_PageTitle"/>
          <p:cNvSpPr>
            <a:spLocks noGrp="1"/>
          </p:cNvSpPr>
          <p:nvPr>
            <p:ph type="title"/>
            <p:custDataLst>
              <p:tags r:id="rId5"/>
            </p:custDataLst>
          </p:nvPr>
        </p:nvSpPr>
        <p:spPr>
          <a:prstGeom prst="rect">
            <a:avLst/>
          </a:prstGeom>
        </p:spPr>
        <p:txBody>
          <a:bodyPr/>
          <a:lstStyle/>
          <a:p>
            <a:r>
              <a:rPr lang="zh-CN" altLang="en-US" dirty="0">
                <a:ea typeface="微软雅黑" panose="020B0503020204020204" pitchFamily="34" charset="-122"/>
              </a:rPr>
              <a:t>分页爬取</a:t>
            </a:r>
            <a:endParaRPr lang="zh-CN" altLang="en-US" dirty="0">
              <a:ea typeface="微软雅黑" panose="020B0503020204020204" pitchFamily="34" charset="-122"/>
            </a:endParaRPr>
          </a:p>
        </p:txBody>
      </p:sp>
      <p:sp>
        <p:nvSpPr>
          <p:cNvPr id="9" name="KSO_Shape"/>
          <p:cNvSpPr/>
          <p:nvPr/>
        </p:nvSpPr>
        <p:spPr bwMode="auto">
          <a:xfrm>
            <a:off x="9468488" y="3112374"/>
            <a:ext cx="1904504" cy="1320456"/>
          </a:xfrm>
          <a:custGeom>
            <a:avLst/>
            <a:gdLst>
              <a:gd name="T0" fmla="*/ 381408390 w 6190"/>
              <a:gd name="T1" fmla="*/ 48095465 h 4291"/>
              <a:gd name="T2" fmla="*/ 398361967 w 6190"/>
              <a:gd name="T3" fmla="*/ 65137202 h 4291"/>
              <a:gd name="T4" fmla="*/ 398361967 w 6190"/>
              <a:gd name="T5" fmla="*/ 340645740 h 4291"/>
              <a:gd name="T6" fmla="*/ 243222337 w 6190"/>
              <a:gd name="T7" fmla="*/ 340645740 h 4291"/>
              <a:gd name="T8" fmla="*/ 243222337 w 6190"/>
              <a:gd name="T9" fmla="*/ 352290696 h 4291"/>
              <a:gd name="T10" fmla="*/ 255534977 w 6190"/>
              <a:gd name="T11" fmla="*/ 354089520 h 4291"/>
              <a:gd name="T12" fmla="*/ 267942405 w 6190"/>
              <a:gd name="T13" fmla="*/ 356456556 h 4291"/>
              <a:gd name="T14" fmla="*/ 280444621 w 6190"/>
              <a:gd name="T15" fmla="*/ 359202195 h 4291"/>
              <a:gd name="T16" fmla="*/ 292852049 w 6190"/>
              <a:gd name="T17" fmla="*/ 362515737 h 4291"/>
              <a:gd name="T18" fmla="*/ 305259477 w 6190"/>
              <a:gd name="T19" fmla="*/ 366208191 h 4291"/>
              <a:gd name="T20" fmla="*/ 317666598 w 6190"/>
              <a:gd name="T21" fmla="*/ 370563353 h 4291"/>
              <a:gd name="T22" fmla="*/ 330074026 w 6190"/>
              <a:gd name="T23" fmla="*/ 375391922 h 4291"/>
              <a:gd name="T24" fmla="*/ 342481454 w 6190"/>
              <a:gd name="T25" fmla="*/ 380693590 h 4291"/>
              <a:gd name="T26" fmla="*/ 342481454 w 6190"/>
              <a:gd name="T27" fmla="*/ 406256349 h 4291"/>
              <a:gd name="T28" fmla="*/ 59858547 w 6190"/>
              <a:gd name="T29" fmla="*/ 406256349 h 4291"/>
              <a:gd name="T30" fmla="*/ 59858547 w 6190"/>
              <a:gd name="T31" fmla="*/ 380693590 h 4291"/>
              <a:gd name="T32" fmla="*/ 65920078 w 6190"/>
              <a:gd name="T33" fmla="*/ 378232057 h 4291"/>
              <a:gd name="T34" fmla="*/ 77853872 w 6190"/>
              <a:gd name="T35" fmla="*/ 373593097 h 4291"/>
              <a:gd name="T36" fmla="*/ 89882455 w 6190"/>
              <a:gd name="T37" fmla="*/ 369332432 h 4291"/>
              <a:gd name="T38" fmla="*/ 101816249 w 6190"/>
              <a:gd name="T39" fmla="*/ 365545482 h 4291"/>
              <a:gd name="T40" fmla="*/ 113939620 w 6190"/>
              <a:gd name="T41" fmla="*/ 362137135 h 4291"/>
              <a:gd name="T42" fmla="*/ 125967894 w 6190"/>
              <a:gd name="T43" fmla="*/ 359107390 h 4291"/>
              <a:gd name="T44" fmla="*/ 137901688 w 6190"/>
              <a:gd name="T45" fmla="*/ 356456556 h 4291"/>
              <a:gd name="T46" fmla="*/ 150025059 w 6190"/>
              <a:gd name="T47" fmla="*/ 354373626 h 4291"/>
              <a:gd name="T48" fmla="*/ 155992110 w 6190"/>
              <a:gd name="T49" fmla="*/ 340645740 h 4291"/>
              <a:gd name="T50" fmla="*/ 0 w 6190"/>
              <a:gd name="T51" fmla="*/ 340645740 h 4291"/>
              <a:gd name="T52" fmla="*/ 0 w 6190"/>
              <a:gd name="T53" fmla="*/ 65137202 h 4291"/>
              <a:gd name="T54" fmla="*/ 16953577 w 6190"/>
              <a:gd name="T55" fmla="*/ 48095465 h 4291"/>
              <a:gd name="T56" fmla="*/ 420335326 w 6190"/>
              <a:gd name="T57" fmla="*/ 406256349 h 4291"/>
              <a:gd name="T58" fmla="*/ 586272213 w 6190"/>
              <a:gd name="T59" fmla="*/ 0 h 4291"/>
              <a:gd name="T60" fmla="*/ 420335326 w 6190"/>
              <a:gd name="T61" fmla="*/ 406256349 h 4291"/>
              <a:gd name="T62" fmla="*/ 441266937 w 6190"/>
              <a:gd name="T63" fmla="*/ 35408890 h 4291"/>
              <a:gd name="T64" fmla="*/ 568276888 w 6190"/>
              <a:gd name="T65" fmla="*/ 74889145 h 4291"/>
              <a:gd name="T66" fmla="*/ 441266937 w 6190"/>
              <a:gd name="T67" fmla="*/ 35408890 h 4291"/>
              <a:gd name="T68" fmla="*/ 441266937 w 6190"/>
              <a:gd name="T69" fmla="*/ 97043248 h 4291"/>
              <a:gd name="T70" fmla="*/ 568276888 w 6190"/>
              <a:gd name="T71" fmla="*/ 136712804 h 4291"/>
              <a:gd name="T72" fmla="*/ 441266937 w 6190"/>
              <a:gd name="T73" fmla="*/ 97043248 h 4291"/>
              <a:gd name="T74" fmla="*/ 440604034 w 6190"/>
              <a:gd name="T75" fmla="*/ 170228065 h 4291"/>
              <a:gd name="T76" fmla="*/ 483224639 w 6190"/>
              <a:gd name="T77" fmla="*/ 200808694 h 4291"/>
              <a:gd name="T78" fmla="*/ 440604034 w 6190"/>
              <a:gd name="T79" fmla="*/ 170228065 h 4291"/>
              <a:gd name="T80" fmla="*/ 440604034 w 6190"/>
              <a:gd name="T81" fmla="*/ 219365150 h 4291"/>
              <a:gd name="T82" fmla="*/ 483224639 w 6190"/>
              <a:gd name="T83" fmla="*/ 249945779 h 4291"/>
              <a:gd name="T84" fmla="*/ 440604034 w 6190"/>
              <a:gd name="T85" fmla="*/ 219365150 h 4291"/>
              <a:gd name="T86" fmla="*/ 364360025 w 6190"/>
              <a:gd name="T87" fmla="*/ 82179246 h 4291"/>
              <a:gd name="T88" fmla="*/ 34001942 w 6190"/>
              <a:gd name="T89" fmla="*/ 306562266 h 4291"/>
              <a:gd name="T90" fmla="*/ 364360025 w 6190"/>
              <a:gd name="T91" fmla="*/ 82179246 h 429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190" h="4291">
                <a:moveTo>
                  <a:pt x="179" y="508"/>
                </a:moveTo>
                <a:lnTo>
                  <a:pt x="4027" y="508"/>
                </a:lnTo>
                <a:lnTo>
                  <a:pt x="4206" y="508"/>
                </a:lnTo>
                <a:lnTo>
                  <a:pt x="4206" y="688"/>
                </a:lnTo>
                <a:lnTo>
                  <a:pt x="4206" y="3418"/>
                </a:lnTo>
                <a:lnTo>
                  <a:pt x="4206" y="3598"/>
                </a:lnTo>
                <a:lnTo>
                  <a:pt x="4027" y="3598"/>
                </a:lnTo>
                <a:lnTo>
                  <a:pt x="2568" y="3598"/>
                </a:lnTo>
                <a:lnTo>
                  <a:pt x="2568" y="3721"/>
                </a:lnTo>
                <a:lnTo>
                  <a:pt x="2634" y="3731"/>
                </a:lnTo>
                <a:lnTo>
                  <a:pt x="2698" y="3740"/>
                </a:lnTo>
                <a:lnTo>
                  <a:pt x="2764" y="3752"/>
                </a:lnTo>
                <a:lnTo>
                  <a:pt x="2829" y="3765"/>
                </a:lnTo>
                <a:lnTo>
                  <a:pt x="2895" y="3779"/>
                </a:lnTo>
                <a:lnTo>
                  <a:pt x="2961" y="3794"/>
                </a:lnTo>
                <a:lnTo>
                  <a:pt x="3026" y="3811"/>
                </a:lnTo>
                <a:lnTo>
                  <a:pt x="3092" y="3829"/>
                </a:lnTo>
                <a:lnTo>
                  <a:pt x="3157" y="3848"/>
                </a:lnTo>
                <a:lnTo>
                  <a:pt x="3223" y="3868"/>
                </a:lnTo>
                <a:lnTo>
                  <a:pt x="3288" y="3891"/>
                </a:lnTo>
                <a:lnTo>
                  <a:pt x="3354" y="3914"/>
                </a:lnTo>
                <a:lnTo>
                  <a:pt x="3419" y="3938"/>
                </a:lnTo>
                <a:lnTo>
                  <a:pt x="3485" y="3965"/>
                </a:lnTo>
                <a:lnTo>
                  <a:pt x="3550" y="3993"/>
                </a:lnTo>
                <a:lnTo>
                  <a:pt x="3616" y="4021"/>
                </a:lnTo>
                <a:lnTo>
                  <a:pt x="3616" y="4291"/>
                </a:lnTo>
                <a:lnTo>
                  <a:pt x="632" y="4291"/>
                </a:lnTo>
                <a:lnTo>
                  <a:pt x="632" y="4021"/>
                </a:lnTo>
                <a:lnTo>
                  <a:pt x="696" y="3995"/>
                </a:lnTo>
                <a:lnTo>
                  <a:pt x="758" y="3970"/>
                </a:lnTo>
                <a:lnTo>
                  <a:pt x="822" y="3946"/>
                </a:lnTo>
                <a:lnTo>
                  <a:pt x="885" y="3924"/>
                </a:lnTo>
                <a:lnTo>
                  <a:pt x="949" y="3901"/>
                </a:lnTo>
                <a:lnTo>
                  <a:pt x="1013" y="3881"/>
                </a:lnTo>
                <a:lnTo>
                  <a:pt x="1075" y="3861"/>
                </a:lnTo>
                <a:lnTo>
                  <a:pt x="1139" y="3843"/>
                </a:lnTo>
                <a:lnTo>
                  <a:pt x="1203" y="3825"/>
                </a:lnTo>
                <a:lnTo>
                  <a:pt x="1266" y="3809"/>
                </a:lnTo>
                <a:lnTo>
                  <a:pt x="1330" y="3793"/>
                </a:lnTo>
                <a:lnTo>
                  <a:pt x="1394" y="3779"/>
                </a:lnTo>
                <a:lnTo>
                  <a:pt x="1456" y="3765"/>
                </a:lnTo>
                <a:lnTo>
                  <a:pt x="1520" y="3753"/>
                </a:lnTo>
                <a:lnTo>
                  <a:pt x="1584" y="3743"/>
                </a:lnTo>
                <a:lnTo>
                  <a:pt x="1647" y="3733"/>
                </a:lnTo>
                <a:lnTo>
                  <a:pt x="1647" y="3598"/>
                </a:lnTo>
                <a:lnTo>
                  <a:pt x="179" y="3598"/>
                </a:lnTo>
                <a:lnTo>
                  <a:pt x="0" y="3598"/>
                </a:lnTo>
                <a:lnTo>
                  <a:pt x="0" y="3418"/>
                </a:lnTo>
                <a:lnTo>
                  <a:pt x="0" y="688"/>
                </a:lnTo>
                <a:lnTo>
                  <a:pt x="0" y="508"/>
                </a:lnTo>
                <a:lnTo>
                  <a:pt x="179" y="508"/>
                </a:lnTo>
                <a:close/>
                <a:moveTo>
                  <a:pt x="4438" y="4291"/>
                </a:moveTo>
                <a:lnTo>
                  <a:pt x="6190" y="4291"/>
                </a:lnTo>
                <a:lnTo>
                  <a:pt x="6190" y="0"/>
                </a:lnTo>
                <a:lnTo>
                  <a:pt x="4438" y="0"/>
                </a:lnTo>
                <a:lnTo>
                  <a:pt x="4438" y="4291"/>
                </a:lnTo>
                <a:close/>
                <a:moveTo>
                  <a:pt x="4659" y="374"/>
                </a:moveTo>
                <a:lnTo>
                  <a:pt x="6000" y="374"/>
                </a:lnTo>
                <a:lnTo>
                  <a:pt x="6000" y="791"/>
                </a:lnTo>
                <a:lnTo>
                  <a:pt x="4659" y="791"/>
                </a:lnTo>
                <a:lnTo>
                  <a:pt x="4659" y="374"/>
                </a:lnTo>
                <a:close/>
                <a:moveTo>
                  <a:pt x="4659" y="1025"/>
                </a:moveTo>
                <a:lnTo>
                  <a:pt x="6000" y="1025"/>
                </a:lnTo>
                <a:lnTo>
                  <a:pt x="6000" y="1444"/>
                </a:lnTo>
                <a:lnTo>
                  <a:pt x="4659" y="1444"/>
                </a:lnTo>
                <a:lnTo>
                  <a:pt x="4659" y="1025"/>
                </a:lnTo>
                <a:close/>
                <a:moveTo>
                  <a:pt x="4652" y="1798"/>
                </a:moveTo>
                <a:lnTo>
                  <a:pt x="5102" y="1798"/>
                </a:lnTo>
                <a:lnTo>
                  <a:pt x="5102" y="2121"/>
                </a:lnTo>
                <a:lnTo>
                  <a:pt x="4652" y="2121"/>
                </a:lnTo>
                <a:lnTo>
                  <a:pt x="4652" y="1798"/>
                </a:lnTo>
                <a:close/>
                <a:moveTo>
                  <a:pt x="4652" y="2317"/>
                </a:moveTo>
                <a:lnTo>
                  <a:pt x="5102" y="2317"/>
                </a:lnTo>
                <a:lnTo>
                  <a:pt x="5102" y="2640"/>
                </a:lnTo>
                <a:lnTo>
                  <a:pt x="4652" y="2640"/>
                </a:lnTo>
                <a:lnTo>
                  <a:pt x="4652" y="2317"/>
                </a:lnTo>
                <a:close/>
                <a:moveTo>
                  <a:pt x="3847" y="868"/>
                </a:moveTo>
                <a:lnTo>
                  <a:pt x="359" y="868"/>
                </a:lnTo>
                <a:lnTo>
                  <a:pt x="359" y="3238"/>
                </a:lnTo>
                <a:lnTo>
                  <a:pt x="3847" y="3238"/>
                </a:lnTo>
                <a:lnTo>
                  <a:pt x="3847" y="868"/>
                </a:lnTo>
                <a:close/>
              </a:path>
            </a:pathLst>
          </a:custGeom>
          <a:solidFill>
            <a:srgbClr val="FFFFFF"/>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ea typeface="微软雅黑" panose="020B0503020204020204" pitchFamily="34" charset="-122"/>
            </a:endParaRPr>
          </a:p>
        </p:txBody>
      </p:sp>
      <p:sp>
        <p:nvSpPr>
          <p:cNvPr id="6" name="矩形 5"/>
          <p:cNvSpPr/>
          <p:nvPr/>
        </p:nvSpPr>
        <p:spPr>
          <a:xfrm>
            <a:off x="548640" y="1523365"/>
            <a:ext cx="2406015" cy="645160"/>
          </a:xfrm>
          <a:prstGeom prst="rect">
            <a:avLst/>
          </a:prstGeom>
          <a:ln>
            <a:noFill/>
          </a:ln>
        </p:spPr>
        <p:txBody>
          <a:bodyPr wrap="square">
            <a:spAutoFit/>
          </a:bodyPr>
          <a:p>
            <a:pPr lvl="0">
              <a:lnSpc>
                <a:spcPct val="150000"/>
              </a:lnSpc>
            </a:pPr>
            <a:r>
              <a:rPr lang="zh-CN" altLang="en-US" dirty="0">
                <a:solidFill>
                  <a:prstClr val="black"/>
                </a:solidFill>
                <a:latin typeface="Arial" panose="020B0604020202020204" pitchFamily="34" charset="0"/>
                <a:ea typeface="微软雅黑" panose="020B0503020204020204" pitchFamily="34" charset="-122"/>
              </a:rPr>
              <a:t>爬取多页数据：</a:t>
            </a:r>
            <a:endParaRPr lang="zh-CN" altLang="en-US" dirty="0">
              <a:solidFill>
                <a:prstClr val="black"/>
              </a:solidFill>
              <a:latin typeface="Arial" panose="020B0604020202020204" pitchFamily="34" charset="0"/>
              <a:ea typeface="微软雅黑" panose="020B0503020204020204" pitchFamily="34" charset="-122"/>
            </a:endParaRPr>
          </a:p>
        </p:txBody>
      </p:sp>
      <p:pic>
        <p:nvPicPr>
          <p:cNvPr id="7" name="图片 6"/>
          <p:cNvPicPr>
            <a:picLocks noChangeAspect="1"/>
          </p:cNvPicPr>
          <p:nvPr/>
        </p:nvPicPr>
        <p:blipFill>
          <a:blip r:embed="rId6"/>
          <a:stretch>
            <a:fillRect/>
          </a:stretch>
        </p:blipFill>
        <p:spPr>
          <a:xfrm>
            <a:off x="1532255" y="2282825"/>
            <a:ext cx="7224395" cy="3703955"/>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流程图: 可选过程 3"/>
          <p:cNvSpPr/>
          <p:nvPr/>
        </p:nvSpPr>
        <p:spPr>
          <a:xfrm>
            <a:off x="2029832" y="1265238"/>
            <a:ext cx="8286435" cy="4327524"/>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sz="4000" dirty="0">
                <a:ea typeface="微软雅黑" panose="020B0503020204020204" pitchFamily="34" charset="-122"/>
                <a:sym typeface="+mn-ea"/>
              </a:rPr>
              <a:t> </a:t>
            </a:r>
            <a:r>
              <a:rPr lang="zh-CN" sz="4000" dirty="0">
                <a:ea typeface="微软雅黑" panose="020B0503020204020204" pitchFamily="34" charset="-122"/>
                <a:sym typeface="+mn-ea"/>
              </a:rPr>
              <a:t>综合练习</a:t>
            </a:r>
            <a:r>
              <a:rPr lang="en-US" altLang="zh-CN" sz="4000" dirty="0">
                <a:ea typeface="微软雅黑" panose="020B0503020204020204" pitchFamily="34" charset="-122"/>
                <a:sym typeface="+mn-ea"/>
              </a:rPr>
              <a:t>2</a:t>
            </a:r>
            <a:endParaRPr lang="en-US" altLang="zh-CN" sz="4000" dirty="0">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电影天堂下载链接</a:t>
            </a:r>
            <a:endParaRPr lang="zh-CN" altLang="en-US">
              <a:ea typeface="微软雅黑" panose="020B0503020204020204" pitchFamily="34" charset="-122"/>
            </a:endParaRPr>
          </a:p>
        </p:txBody>
      </p:sp>
      <p:sp>
        <p:nvSpPr>
          <p:cNvPr id="18" name="矩形 17"/>
          <p:cNvSpPr/>
          <p:nvPr/>
        </p:nvSpPr>
        <p:spPr>
          <a:xfrm>
            <a:off x="548640" y="1685290"/>
            <a:ext cx="5777230" cy="1753235"/>
          </a:xfrm>
          <a:prstGeom prst="rect">
            <a:avLst/>
          </a:prstGeom>
          <a:ln>
            <a:noFill/>
          </a:ln>
        </p:spPr>
        <p:txBody>
          <a:bodyPr wrap="square">
            <a:spAutoFit/>
          </a:bodyPr>
          <a:lstStyle/>
          <a:p>
            <a:pPr lvl="0">
              <a:lnSpc>
                <a:spcPct val="150000"/>
              </a:lnSpc>
            </a:pPr>
            <a:r>
              <a:rPr lang="zh-CN" altLang="en-US" dirty="0">
                <a:solidFill>
                  <a:prstClr val="black"/>
                </a:solidFill>
                <a:latin typeface="Arial" panose="020B0604020202020204" pitchFamily="34" charset="0"/>
                <a:ea typeface="微软雅黑" panose="020B0503020204020204" pitchFamily="34" charset="-122"/>
              </a:rPr>
              <a:t>项目需求：爬取电影天堂</a:t>
            </a:r>
            <a:r>
              <a:rPr lang="en-US" altLang="zh-CN" dirty="0">
                <a:solidFill>
                  <a:prstClr val="black"/>
                </a:solidFill>
                <a:latin typeface="Arial" panose="020B0604020202020204" pitchFamily="34" charset="0"/>
                <a:ea typeface="微软雅黑" panose="020B0503020204020204" pitchFamily="34" charset="-122"/>
              </a:rPr>
              <a:t>“2021必看热片”</a:t>
            </a:r>
            <a:r>
              <a:rPr lang="zh-CN" altLang="en-US" dirty="0">
                <a:solidFill>
                  <a:prstClr val="black"/>
                </a:solidFill>
                <a:latin typeface="Arial" panose="020B0604020202020204" pitchFamily="34" charset="0"/>
                <a:ea typeface="微软雅黑" panose="020B0503020204020204" pitchFamily="34" charset="-122"/>
              </a:rPr>
              <a:t>电影下载地址</a:t>
            </a:r>
            <a:r>
              <a:rPr lang="en-US" altLang="zh-CN" dirty="0">
                <a:solidFill>
                  <a:prstClr val="black"/>
                </a:solidFill>
                <a:latin typeface="Arial" panose="020B0604020202020204" pitchFamily="34" charset="0"/>
                <a:ea typeface="微软雅黑" panose="020B0503020204020204" pitchFamily="34" charset="-122"/>
              </a:rPr>
              <a:t>url:</a:t>
            </a:r>
            <a:r>
              <a:rPr lang="en-US" altLang="zh-CN" u="sng" dirty="0">
                <a:solidFill>
                  <a:srgbClr val="0070C0"/>
                </a:solidFill>
                <a:latin typeface="Arial" panose="020B0604020202020204" pitchFamily="34" charset="0"/>
                <a:ea typeface="微软雅黑" panose="020B0503020204020204" pitchFamily="34" charset="-122"/>
              </a:rPr>
              <a:t>https://www.dy2018.com/</a:t>
            </a:r>
            <a:endParaRPr lang="zh-CN" altLang="en-US" dirty="0">
              <a:solidFill>
                <a:prstClr val="black"/>
              </a:solidFill>
              <a:latin typeface="Arial" panose="020B0604020202020204" pitchFamily="34" charset="0"/>
              <a:ea typeface="微软雅黑" panose="020B0503020204020204" pitchFamily="34" charset="-122"/>
            </a:endParaRPr>
          </a:p>
        </p:txBody>
      </p:sp>
      <p:sp>
        <p:nvSpPr>
          <p:cNvPr id="23" name="矩形 22"/>
          <p:cNvSpPr/>
          <p:nvPr/>
        </p:nvSpPr>
        <p:spPr>
          <a:xfrm>
            <a:off x="0" y="1021656"/>
            <a:ext cx="12188825" cy="1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26" name="矩形 25"/>
          <p:cNvSpPr/>
          <p:nvPr/>
        </p:nvSpPr>
        <p:spPr>
          <a:xfrm>
            <a:off x="-7496" y="6183189"/>
            <a:ext cx="11764067" cy="1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14" name="KSO_Shape"/>
          <p:cNvSpPr/>
          <p:nvPr/>
        </p:nvSpPr>
        <p:spPr bwMode="auto">
          <a:xfrm flipH="1">
            <a:off x="1051891" y="4371417"/>
            <a:ext cx="334615" cy="268807"/>
          </a:xfrm>
          <a:custGeom>
            <a:avLst/>
            <a:gdLst>
              <a:gd name="T0" fmla="*/ 2147483646 w 288"/>
              <a:gd name="T1" fmla="*/ 0 h 232"/>
              <a:gd name="T2" fmla="*/ 0 w 288"/>
              <a:gd name="T3" fmla="*/ 2147483646 h 232"/>
              <a:gd name="T4" fmla="*/ 2147483646 w 288"/>
              <a:gd name="T5" fmla="*/ 2147483646 h 232"/>
              <a:gd name="T6" fmla="*/ 2147483646 w 288"/>
              <a:gd name="T7" fmla="*/ 2147483646 h 232"/>
              <a:gd name="T8" fmla="*/ 2147483646 w 288"/>
              <a:gd name="T9" fmla="*/ 2147483646 h 232"/>
              <a:gd name="T10" fmla="*/ 2147483646 w 288"/>
              <a:gd name="T11" fmla="*/ 2147483646 h 232"/>
              <a:gd name="T12" fmla="*/ 2147483646 w 288"/>
              <a:gd name="T13" fmla="*/ 2147483646 h 232"/>
              <a:gd name="T14" fmla="*/ 2147483646 w 288"/>
              <a:gd name="T15" fmla="*/ 0 h 232"/>
              <a:gd name="T16" fmla="*/ 2147483646 w 288"/>
              <a:gd name="T17" fmla="*/ 2147483646 h 232"/>
              <a:gd name="T18" fmla="*/ 2147483646 w 288"/>
              <a:gd name="T19" fmla="*/ 2147483646 h 232"/>
              <a:gd name="T20" fmla="*/ 2147483646 w 288"/>
              <a:gd name="T21" fmla="*/ 2147483646 h 232"/>
              <a:gd name="T22" fmla="*/ 2147483646 w 288"/>
              <a:gd name="T23" fmla="*/ 2147483646 h 232"/>
              <a:gd name="T24" fmla="*/ 2147483646 w 288"/>
              <a:gd name="T25" fmla="*/ 2147483646 h 232"/>
              <a:gd name="T26" fmla="*/ 2147483646 w 288"/>
              <a:gd name="T27" fmla="*/ 2147483646 h 232"/>
              <a:gd name="T28" fmla="*/ 2147483646 w 288"/>
              <a:gd name="T29" fmla="*/ 2147483646 h 232"/>
              <a:gd name="T30" fmla="*/ 2147483646 w 288"/>
              <a:gd name="T31" fmla="*/ 2147483646 h 232"/>
              <a:gd name="T32" fmla="*/ 2147483646 w 288"/>
              <a:gd name="T33" fmla="*/ 2147483646 h 232"/>
              <a:gd name="T34" fmla="*/ 2147483646 w 288"/>
              <a:gd name="T35" fmla="*/ 2147483646 h 232"/>
              <a:gd name="T36" fmla="*/ 2147483646 w 288"/>
              <a:gd name="T37" fmla="*/ 2147483646 h 232"/>
              <a:gd name="T38" fmla="*/ 2147483646 w 288"/>
              <a:gd name="T39" fmla="*/ 2147483646 h 232"/>
              <a:gd name="T40" fmla="*/ 2147483646 w 288"/>
              <a:gd name="T41" fmla="*/ 2147483646 h 232"/>
              <a:gd name="T42" fmla="*/ 2147483646 w 288"/>
              <a:gd name="T43" fmla="*/ 2147483646 h 232"/>
              <a:gd name="T44" fmla="*/ 2147483646 w 288"/>
              <a:gd name="T45" fmla="*/ 2147483646 h 232"/>
              <a:gd name="T46" fmla="*/ 2147483646 w 288"/>
              <a:gd name="T47" fmla="*/ 2147483646 h 232"/>
              <a:gd name="T48" fmla="*/ 2147483646 w 288"/>
              <a:gd name="T49" fmla="*/ 2147483646 h 232"/>
              <a:gd name="T50" fmla="*/ 2147483646 w 288"/>
              <a:gd name="T51" fmla="*/ 2147483646 h 232"/>
              <a:gd name="T52" fmla="*/ 2147483646 w 288"/>
              <a:gd name="T53" fmla="*/ 2147483646 h 232"/>
              <a:gd name="T54" fmla="*/ 2147483646 w 288"/>
              <a:gd name="T55" fmla="*/ 2147483646 h 232"/>
              <a:gd name="T56" fmla="*/ 2147483646 w 288"/>
              <a:gd name="T57" fmla="*/ 2147483646 h 232"/>
              <a:gd name="T58" fmla="*/ 2147483646 w 288"/>
              <a:gd name="T59" fmla="*/ 2147483646 h 232"/>
              <a:gd name="T60" fmla="*/ 2147483646 w 288"/>
              <a:gd name="T61" fmla="*/ 2147483646 h 232"/>
              <a:gd name="T62" fmla="*/ 2147483646 w 288"/>
              <a:gd name="T63" fmla="*/ 2147483646 h 232"/>
              <a:gd name="T64" fmla="*/ 2147483646 w 288"/>
              <a:gd name="T65" fmla="*/ 2147483646 h 232"/>
              <a:gd name="T66" fmla="*/ 2147483646 w 288"/>
              <a:gd name="T67" fmla="*/ 2147483646 h 232"/>
              <a:gd name="T68" fmla="*/ 2147483646 w 288"/>
              <a:gd name="T69" fmla="*/ 2147483646 h 232"/>
              <a:gd name="T70" fmla="*/ 2147483646 w 288"/>
              <a:gd name="T71" fmla="*/ 2147483646 h 232"/>
              <a:gd name="T72" fmla="*/ 2147483646 w 288"/>
              <a:gd name="T73" fmla="*/ 2147483646 h 232"/>
              <a:gd name="T74" fmla="*/ 2147483646 w 288"/>
              <a:gd name="T75" fmla="*/ 2147483646 h 23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88" h="232">
                <a:moveTo>
                  <a:pt x="144" y="0"/>
                </a:moveTo>
                <a:cubicBezTo>
                  <a:pt x="64" y="0"/>
                  <a:pt x="0" y="52"/>
                  <a:pt x="0" y="116"/>
                </a:cubicBezTo>
                <a:cubicBezTo>
                  <a:pt x="0" y="152"/>
                  <a:pt x="14" y="160"/>
                  <a:pt x="33" y="160"/>
                </a:cubicBezTo>
                <a:cubicBezTo>
                  <a:pt x="49" y="160"/>
                  <a:pt x="67" y="154"/>
                  <a:pt x="84" y="154"/>
                </a:cubicBezTo>
                <a:cubicBezTo>
                  <a:pt x="95" y="154"/>
                  <a:pt x="105" y="157"/>
                  <a:pt x="112" y="165"/>
                </a:cubicBezTo>
                <a:cubicBezTo>
                  <a:pt x="135" y="189"/>
                  <a:pt x="64" y="232"/>
                  <a:pt x="144" y="232"/>
                </a:cubicBezTo>
                <a:cubicBezTo>
                  <a:pt x="224" y="232"/>
                  <a:pt x="288" y="180"/>
                  <a:pt x="288" y="116"/>
                </a:cubicBezTo>
                <a:cubicBezTo>
                  <a:pt x="288" y="52"/>
                  <a:pt x="224" y="0"/>
                  <a:pt x="144" y="0"/>
                </a:cubicBezTo>
                <a:close/>
                <a:moveTo>
                  <a:pt x="60" y="104"/>
                </a:moveTo>
                <a:cubicBezTo>
                  <a:pt x="49" y="104"/>
                  <a:pt x="40" y="95"/>
                  <a:pt x="40" y="84"/>
                </a:cubicBezTo>
                <a:cubicBezTo>
                  <a:pt x="40" y="73"/>
                  <a:pt x="49" y="64"/>
                  <a:pt x="60" y="64"/>
                </a:cubicBezTo>
                <a:cubicBezTo>
                  <a:pt x="71" y="64"/>
                  <a:pt x="80" y="73"/>
                  <a:pt x="80" y="84"/>
                </a:cubicBezTo>
                <a:cubicBezTo>
                  <a:pt x="80" y="95"/>
                  <a:pt x="71" y="104"/>
                  <a:pt x="60" y="104"/>
                </a:cubicBezTo>
                <a:close/>
                <a:moveTo>
                  <a:pt x="116" y="64"/>
                </a:moveTo>
                <a:cubicBezTo>
                  <a:pt x="105" y="64"/>
                  <a:pt x="96" y="55"/>
                  <a:pt x="96" y="44"/>
                </a:cubicBezTo>
                <a:cubicBezTo>
                  <a:pt x="96" y="33"/>
                  <a:pt x="105" y="24"/>
                  <a:pt x="116" y="24"/>
                </a:cubicBezTo>
                <a:cubicBezTo>
                  <a:pt x="127" y="24"/>
                  <a:pt x="136" y="33"/>
                  <a:pt x="136" y="44"/>
                </a:cubicBezTo>
                <a:cubicBezTo>
                  <a:pt x="136" y="55"/>
                  <a:pt x="127" y="64"/>
                  <a:pt x="116" y="64"/>
                </a:cubicBezTo>
                <a:close/>
                <a:moveTo>
                  <a:pt x="164" y="216"/>
                </a:moveTo>
                <a:cubicBezTo>
                  <a:pt x="149" y="216"/>
                  <a:pt x="136" y="207"/>
                  <a:pt x="136" y="196"/>
                </a:cubicBezTo>
                <a:cubicBezTo>
                  <a:pt x="136" y="185"/>
                  <a:pt x="149" y="176"/>
                  <a:pt x="164" y="176"/>
                </a:cubicBezTo>
                <a:cubicBezTo>
                  <a:pt x="179" y="176"/>
                  <a:pt x="192" y="185"/>
                  <a:pt x="192" y="196"/>
                </a:cubicBezTo>
                <a:cubicBezTo>
                  <a:pt x="192" y="207"/>
                  <a:pt x="179" y="216"/>
                  <a:pt x="164" y="216"/>
                </a:cubicBezTo>
                <a:close/>
                <a:moveTo>
                  <a:pt x="172" y="64"/>
                </a:moveTo>
                <a:cubicBezTo>
                  <a:pt x="161" y="64"/>
                  <a:pt x="152" y="55"/>
                  <a:pt x="152" y="44"/>
                </a:cubicBezTo>
                <a:cubicBezTo>
                  <a:pt x="152" y="33"/>
                  <a:pt x="161" y="24"/>
                  <a:pt x="172" y="24"/>
                </a:cubicBezTo>
                <a:cubicBezTo>
                  <a:pt x="183" y="24"/>
                  <a:pt x="192" y="33"/>
                  <a:pt x="192" y="44"/>
                </a:cubicBezTo>
                <a:cubicBezTo>
                  <a:pt x="192" y="55"/>
                  <a:pt x="183" y="64"/>
                  <a:pt x="172" y="64"/>
                </a:cubicBezTo>
                <a:close/>
                <a:moveTo>
                  <a:pt x="208" y="76"/>
                </a:moveTo>
                <a:cubicBezTo>
                  <a:pt x="208" y="65"/>
                  <a:pt x="217" y="56"/>
                  <a:pt x="228" y="56"/>
                </a:cubicBezTo>
                <a:cubicBezTo>
                  <a:pt x="239" y="56"/>
                  <a:pt x="248" y="65"/>
                  <a:pt x="248" y="76"/>
                </a:cubicBezTo>
                <a:cubicBezTo>
                  <a:pt x="248" y="87"/>
                  <a:pt x="239" y="96"/>
                  <a:pt x="228" y="96"/>
                </a:cubicBezTo>
                <a:cubicBezTo>
                  <a:pt x="217" y="96"/>
                  <a:pt x="208" y="87"/>
                  <a:pt x="208" y="76"/>
                </a:cubicBezTo>
                <a:close/>
                <a:moveTo>
                  <a:pt x="264" y="132"/>
                </a:moveTo>
                <a:cubicBezTo>
                  <a:pt x="264" y="143"/>
                  <a:pt x="255" y="152"/>
                  <a:pt x="244" y="152"/>
                </a:cubicBezTo>
                <a:cubicBezTo>
                  <a:pt x="233" y="152"/>
                  <a:pt x="224" y="143"/>
                  <a:pt x="224" y="132"/>
                </a:cubicBezTo>
                <a:cubicBezTo>
                  <a:pt x="224" y="121"/>
                  <a:pt x="233" y="112"/>
                  <a:pt x="244" y="112"/>
                </a:cubicBezTo>
                <a:cubicBezTo>
                  <a:pt x="255" y="112"/>
                  <a:pt x="264" y="121"/>
                  <a:pt x="264" y="132"/>
                </a:cubicBezTo>
                <a:close/>
              </a:path>
            </a:pathLst>
          </a:custGeom>
          <a:solidFill>
            <a:schemeClr val="bg1"/>
          </a:solidFill>
          <a:ln>
            <a:noFill/>
          </a:ln>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p>
        </p:txBody>
      </p:sp>
      <p:pic>
        <p:nvPicPr>
          <p:cNvPr id="2" name="图片 1"/>
          <p:cNvPicPr>
            <a:picLocks noChangeAspect="1"/>
          </p:cNvPicPr>
          <p:nvPr/>
        </p:nvPicPr>
        <p:blipFill>
          <a:blip r:embed="rId1"/>
          <a:stretch>
            <a:fillRect/>
          </a:stretch>
        </p:blipFill>
        <p:spPr>
          <a:xfrm>
            <a:off x="6978015" y="1685290"/>
            <a:ext cx="4556760" cy="3802380"/>
          </a:xfrm>
          <a:prstGeom prst="rect">
            <a:avLst/>
          </a:prstGeom>
        </p:spPr>
      </p:pic>
      <p:pic>
        <p:nvPicPr>
          <p:cNvPr id="5" name="图片 4"/>
          <p:cNvPicPr>
            <a:picLocks noChangeAspect="1"/>
          </p:cNvPicPr>
          <p:nvPr/>
        </p:nvPicPr>
        <p:blipFill>
          <a:blip r:embed="rId2"/>
          <a:stretch>
            <a:fillRect/>
          </a:stretch>
        </p:blipFill>
        <p:spPr>
          <a:xfrm>
            <a:off x="204470" y="4228465"/>
            <a:ext cx="6668770" cy="185166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57319" y="2667000"/>
            <a:ext cx="3264928" cy="1152357"/>
          </a:xfrm>
          <a:prstGeom prst="rect">
            <a:avLst/>
          </a:prstGeom>
          <a:solidFill>
            <a:srgbClr val="F0291F"/>
          </a:solid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ea typeface="微软雅黑" panose="020B0503020204020204" pitchFamily="34" charset="-122"/>
              </a:rPr>
              <a:t>获取首页数据</a:t>
            </a:r>
            <a:endParaRPr lang="zh-CN" altLang="en-US" dirty="0">
              <a:latin typeface="Arial" panose="020B0604020202020204" pitchFamily="34" charset="0"/>
              <a:ea typeface="微软雅黑" panose="020B0503020204020204" pitchFamily="34" charset="-122"/>
            </a:endParaRPr>
          </a:p>
        </p:txBody>
      </p:sp>
      <p:sp>
        <p:nvSpPr>
          <p:cNvPr id="21" name="标题 2"/>
          <p:cNvSpPr txBox="1">
            <a:spLocks noGrp="1"/>
          </p:cNvSpPr>
          <p:nvPr>
            <p:ph type="title"/>
          </p:nvPr>
        </p:nvSpPr>
        <p:spPr bwMode="gray">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sym typeface="+mn-ea"/>
              </a:rPr>
              <a:t>电影天堂下载链接</a:t>
            </a:r>
            <a:endParaRPr lang="zh-CN" altLang="en-US" dirty="0">
              <a:ea typeface="微软雅黑" panose="020B0503020204020204" pitchFamily="34" charset="-122"/>
            </a:endParaRPr>
          </a:p>
        </p:txBody>
      </p:sp>
      <p:cxnSp>
        <p:nvCxnSpPr>
          <p:cNvPr id="22" name="直接连接符 21"/>
          <p:cNvCxnSpPr/>
          <p:nvPr/>
        </p:nvCxnSpPr>
        <p:spPr>
          <a:xfrm>
            <a:off x="457319" y="4114800"/>
            <a:ext cx="3264928" cy="0"/>
          </a:xfrm>
          <a:prstGeom prst="line">
            <a:avLst/>
          </a:prstGeom>
          <a:ln w="57150">
            <a:solidFill>
              <a:srgbClr val="F0291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879108" y="2321335"/>
            <a:ext cx="1" cy="30042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035973" y="1329982"/>
            <a:ext cx="7791824" cy="4891314"/>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62216" y="4410244"/>
            <a:ext cx="855133" cy="855133"/>
          </a:xfrm>
          <a:prstGeom prst="rect">
            <a:avLst/>
          </a:prstGeom>
        </p:spPr>
      </p:pic>
      <p:pic>
        <p:nvPicPr>
          <p:cNvPr id="2" name="图片 1"/>
          <p:cNvPicPr>
            <a:picLocks noChangeAspect="1"/>
          </p:cNvPicPr>
          <p:nvPr/>
        </p:nvPicPr>
        <p:blipFill>
          <a:blip r:embed="rId2"/>
          <a:stretch>
            <a:fillRect/>
          </a:stretch>
        </p:blipFill>
        <p:spPr>
          <a:xfrm>
            <a:off x="4321175" y="2120265"/>
            <a:ext cx="7300595" cy="314071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57319" y="2667000"/>
            <a:ext cx="3264928" cy="1152357"/>
          </a:xfrm>
          <a:prstGeom prst="rect">
            <a:avLst/>
          </a:prstGeom>
          <a:solidFill>
            <a:srgbClr val="F0291F"/>
          </a:solid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ea typeface="微软雅黑" panose="020B0503020204020204" pitchFamily="34" charset="-122"/>
              </a:rPr>
              <a:t>获取子链接</a:t>
            </a:r>
            <a:endParaRPr lang="zh-CN" altLang="en-US" dirty="0">
              <a:latin typeface="Arial" panose="020B0604020202020204" pitchFamily="34" charset="0"/>
              <a:ea typeface="微软雅黑" panose="020B0503020204020204" pitchFamily="34" charset="-122"/>
            </a:endParaRPr>
          </a:p>
        </p:txBody>
      </p:sp>
      <p:sp>
        <p:nvSpPr>
          <p:cNvPr id="21" name="标题 2"/>
          <p:cNvSpPr txBox="1">
            <a:spLocks noGrp="1"/>
          </p:cNvSpPr>
          <p:nvPr>
            <p:ph type="title"/>
          </p:nvPr>
        </p:nvSpPr>
        <p:spPr bwMode="gray">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sym typeface="+mn-ea"/>
              </a:rPr>
              <a:t>电影天堂下载链接</a:t>
            </a:r>
            <a:endParaRPr lang="zh-CN" altLang="en-US" dirty="0">
              <a:ea typeface="微软雅黑" panose="020B0503020204020204" pitchFamily="34" charset="-122"/>
            </a:endParaRPr>
          </a:p>
        </p:txBody>
      </p:sp>
      <p:cxnSp>
        <p:nvCxnSpPr>
          <p:cNvPr id="22" name="直接连接符 21"/>
          <p:cNvCxnSpPr/>
          <p:nvPr/>
        </p:nvCxnSpPr>
        <p:spPr>
          <a:xfrm>
            <a:off x="457319" y="4114800"/>
            <a:ext cx="3264928" cy="0"/>
          </a:xfrm>
          <a:prstGeom prst="line">
            <a:avLst/>
          </a:prstGeom>
          <a:ln w="57150">
            <a:solidFill>
              <a:srgbClr val="F0291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879108" y="2321335"/>
            <a:ext cx="1" cy="30042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035973" y="1329982"/>
            <a:ext cx="7791824" cy="4891314"/>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62216" y="4410244"/>
            <a:ext cx="855133" cy="855133"/>
          </a:xfrm>
          <a:prstGeom prst="rect">
            <a:avLst/>
          </a:prstGeom>
        </p:spPr>
      </p:pic>
      <p:pic>
        <p:nvPicPr>
          <p:cNvPr id="3" name="图片 2"/>
          <p:cNvPicPr>
            <a:picLocks noChangeAspect="1"/>
          </p:cNvPicPr>
          <p:nvPr/>
        </p:nvPicPr>
        <p:blipFill>
          <a:blip r:embed="rId2"/>
          <a:stretch>
            <a:fillRect/>
          </a:stretch>
        </p:blipFill>
        <p:spPr>
          <a:xfrm>
            <a:off x="4638675" y="1746885"/>
            <a:ext cx="5363845" cy="4152900"/>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457319" y="2667000"/>
            <a:ext cx="3264928" cy="1152357"/>
          </a:xfrm>
          <a:prstGeom prst="rect">
            <a:avLst/>
          </a:prstGeom>
          <a:solidFill>
            <a:srgbClr val="F0291F"/>
          </a:solidFill>
          <a:ln>
            <a:solidFill>
              <a:srgbClr val="E223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ea typeface="微软雅黑" panose="020B0503020204020204" pitchFamily="34" charset="-122"/>
              </a:rPr>
              <a:t>提取子页面数据</a:t>
            </a:r>
            <a:endParaRPr lang="zh-CN" altLang="en-US" dirty="0">
              <a:latin typeface="Arial" panose="020B0604020202020204" pitchFamily="34" charset="0"/>
              <a:ea typeface="微软雅黑" panose="020B0503020204020204" pitchFamily="34" charset="-122"/>
            </a:endParaRPr>
          </a:p>
        </p:txBody>
      </p:sp>
      <p:sp>
        <p:nvSpPr>
          <p:cNvPr id="21" name="标题 2"/>
          <p:cNvSpPr txBox="1">
            <a:spLocks noGrp="1"/>
          </p:cNvSpPr>
          <p:nvPr>
            <p:ph type="title"/>
          </p:nvPr>
        </p:nvSpPr>
        <p:spPr bwMode="gray">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sym typeface="+mn-ea"/>
              </a:rPr>
              <a:t>电影天堂下载链接</a:t>
            </a:r>
            <a:endParaRPr lang="zh-CN" altLang="en-US" dirty="0">
              <a:ea typeface="微软雅黑" panose="020B0503020204020204" pitchFamily="34" charset="-122"/>
            </a:endParaRPr>
          </a:p>
        </p:txBody>
      </p:sp>
      <p:cxnSp>
        <p:nvCxnSpPr>
          <p:cNvPr id="22" name="直接连接符 21"/>
          <p:cNvCxnSpPr/>
          <p:nvPr/>
        </p:nvCxnSpPr>
        <p:spPr>
          <a:xfrm>
            <a:off x="457319" y="4114800"/>
            <a:ext cx="3264928" cy="0"/>
          </a:xfrm>
          <a:prstGeom prst="line">
            <a:avLst/>
          </a:prstGeom>
          <a:ln w="57150">
            <a:solidFill>
              <a:srgbClr val="F0291F"/>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879108" y="2321335"/>
            <a:ext cx="1" cy="30042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4035973" y="1329982"/>
            <a:ext cx="7791824" cy="4891314"/>
          </a:xfrm>
          <a:prstGeom prst="rect">
            <a:avLst/>
          </a:prstGeom>
          <a:noFill/>
          <a:ln w="38100">
            <a:solidFill>
              <a:srgbClr val="E2231A"/>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6" name="图片 2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62216" y="4410244"/>
            <a:ext cx="855133" cy="855133"/>
          </a:xfrm>
          <a:prstGeom prst="rect">
            <a:avLst/>
          </a:prstGeom>
        </p:spPr>
      </p:pic>
      <p:pic>
        <p:nvPicPr>
          <p:cNvPr id="2" name="图片 1"/>
          <p:cNvPicPr>
            <a:picLocks noChangeAspect="1"/>
          </p:cNvPicPr>
          <p:nvPr/>
        </p:nvPicPr>
        <p:blipFill>
          <a:blip r:embed="rId2"/>
          <a:stretch>
            <a:fillRect/>
          </a:stretch>
        </p:blipFill>
        <p:spPr>
          <a:xfrm>
            <a:off x="4258310" y="2242820"/>
            <a:ext cx="7363460" cy="316166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为什么要学习数据解析</a:t>
            </a:r>
            <a:endParaRPr lang="zh-CN" altLang="en-US">
              <a:ea typeface="微软雅黑" panose="020B0503020204020204" pitchFamily="34" charset="-122"/>
            </a:endParaRPr>
          </a:p>
        </p:txBody>
      </p:sp>
      <p:sp>
        <p:nvSpPr>
          <p:cNvPr id="23" name="矩形 22"/>
          <p:cNvSpPr/>
          <p:nvPr/>
        </p:nvSpPr>
        <p:spPr>
          <a:xfrm>
            <a:off x="0" y="1021656"/>
            <a:ext cx="12188825" cy="1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26" name="矩形 25"/>
          <p:cNvSpPr/>
          <p:nvPr/>
        </p:nvSpPr>
        <p:spPr>
          <a:xfrm>
            <a:off x="-7496" y="6183189"/>
            <a:ext cx="11764067" cy="1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pic>
        <p:nvPicPr>
          <p:cNvPr id="100" name="图片 99"/>
          <p:cNvPicPr/>
          <p:nvPr/>
        </p:nvPicPr>
        <p:blipFill>
          <a:blip r:embed="rId1"/>
          <a:stretch>
            <a:fillRect/>
          </a:stretch>
        </p:blipFill>
        <p:spPr>
          <a:xfrm>
            <a:off x="6763385" y="2164715"/>
            <a:ext cx="4774565" cy="3067685"/>
          </a:xfrm>
          <a:prstGeom prst="rect">
            <a:avLst/>
          </a:prstGeom>
          <a:noFill/>
          <a:ln w="9525">
            <a:noFill/>
          </a:ln>
        </p:spPr>
      </p:pic>
      <p:sp>
        <p:nvSpPr>
          <p:cNvPr id="2" name="文本框 1"/>
          <p:cNvSpPr txBox="1"/>
          <p:nvPr/>
        </p:nvSpPr>
        <p:spPr>
          <a:xfrm>
            <a:off x="461645" y="1936115"/>
            <a:ext cx="5945505" cy="3525520"/>
          </a:xfrm>
          <a:prstGeom prst="rect">
            <a:avLst/>
          </a:prstGeom>
          <a:noFill/>
        </p:spPr>
        <p:txBody>
          <a:bodyPr wrap="square" rtlCol="0" anchor="t">
            <a:spAutoFit/>
          </a:bodyPr>
          <a:p>
            <a:pPr marL="0" lvl="0" indent="0">
              <a:lnSpc>
                <a:spcPct val="180000"/>
              </a:lnSpc>
              <a:buFont typeface="+mj-ea"/>
              <a:buNone/>
            </a:pP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一般来讲对我们而言，需要抓取的是某个网站或者某个应用的内容，提取有用的价值。内容一般分为两部分，非结构化的数据 和 结构化的数据。</a:t>
            </a:r>
            <a:endPar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80000"/>
              </a:lnSpc>
              <a:buFont typeface="+mj-ea"/>
              <a:buAutoNum type="circleNumDbPlain"/>
            </a:pP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非结构化数据：先有数据，再有结构，</a:t>
            </a:r>
            <a:endPar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80000"/>
              </a:lnSpc>
              <a:buFont typeface="+mj-ea"/>
              <a:buAutoNum type="circleNumDbPlain"/>
            </a:pP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结构化数据：先有结构、再有数据</a:t>
            </a:r>
            <a:endPar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lvl="0" indent="-457200">
              <a:lnSpc>
                <a:spcPct val="180000"/>
              </a:lnSpc>
              <a:buFont typeface="+mj-ea"/>
              <a:buNone/>
            </a:pPr>
            <a:r>
              <a:rPr lang="en-US" altLang="zh-CN" sz="200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不同类型的数据，我们需要采用不同的方式来处理</a:t>
            </a:r>
            <a:r>
              <a:rPr lang="en-US" altLang="zh-CN">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dirty="0" err="1" smtClean="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b="9307"/>
          <a:stretch>
            <a:fillRect/>
          </a:stretch>
        </p:blipFill>
        <p:spPr>
          <a:xfrm>
            <a:off x="6141345" y="1220262"/>
            <a:ext cx="4874631" cy="3395282"/>
          </a:xfrm>
          <a:prstGeom prst="rect">
            <a:avLst/>
          </a:prstGeom>
        </p:spPr>
      </p:pic>
      <p:sp>
        <p:nvSpPr>
          <p:cNvPr id="11" name="矩形 10"/>
          <p:cNvSpPr/>
          <p:nvPr/>
        </p:nvSpPr>
        <p:spPr>
          <a:xfrm>
            <a:off x="1377334" y="1220262"/>
            <a:ext cx="101235" cy="4334051"/>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Arial" panose="020B0604020202020204" pitchFamily="34" charset="0"/>
              <a:ea typeface="微软雅黑" panose="020B0503020204020204" pitchFamily="34" charset="-122"/>
            </a:endParaRPr>
          </a:p>
        </p:txBody>
      </p:sp>
      <p:sp>
        <p:nvSpPr>
          <p:cNvPr id="12" name="矩形 11"/>
          <p:cNvSpPr/>
          <p:nvPr/>
        </p:nvSpPr>
        <p:spPr>
          <a:xfrm>
            <a:off x="1377334" y="1220262"/>
            <a:ext cx="4606714" cy="127994"/>
          </a:xfrm>
          <a:prstGeom prst="rect">
            <a:avLst/>
          </a:prstGeom>
          <a:solidFill>
            <a:srgbClr val="E22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latin typeface="Arial" panose="020B0604020202020204" pitchFamily="34" charset="0"/>
              <a:ea typeface="微软雅黑" panose="020B0503020204020204" pitchFamily="34" charset="-122"/>
            </a:endParaRPr>
          </a:p>
        </p:txBody>
      </p:sp>
      <p:sp>
        <p:nvSpPr>
          <p:cNvPr id="13" name="文本框 19"/>
          <p:cNvSpPr txBox="1"/>
          <p:nvPr/>
        </p:nvSpPr>
        <p:spPr>
          <a:xfrm>
            <a:off x="1476909" y="3258976"/>
            <a:ext cx="4507139" cy="893318"/>
          </a:xfrm>
          <a:prstGeom prst="rect">
            <a:avLst/>
          </a:prstGeom>
          <a:solidFill>
            <a:schemeClr val="accent1"/>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什么是</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4" name="文本框 19"/>
          <p:cNvSpPr txBox="1"/>
          <p:nvPr/>
        </p:nvSpPr>
        <p:spPr>
          <a:xfrm>
            <a:off x="1476909" y="1854394"/>
            <a:ext cx="4507139" cy="898444"/>
          </a:xfrm>
          <a:prstGeom prst="rect">
            <a:avLst/>
          </a:prstGeom>
          <a:solidFill>
            <a:schemeClr val="tx2"/>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为什么要学习</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5" name="文本框 19"/>
          <p:cNvSpPr txBox="1"/>
          <p:nvPr/>
        </p:nvSpPr>
        <p:spPr>
          <a:xfrm>
            <a:off x="1476908" y="4660995"/>
            <a:ext cx="9539069" cy="893318"/>
          </a:xfrm>
          <a:prstGeom prst="rect">
            <a:avLst/>
          </a:prstGeom>
          <a:solidFill>
            <a:schemeClr val="tx2"/>
          </a:solidFill>
        </p:spPr>
        <p:txBody>
          <a:bodyPr wrap="square" rtlCol="0" anchor="ctr">
            <a:noAutofit/>
          </a:bodyPr>
          <a:lstStyle/>
          <a:p>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rPr>
              <a:t>      如何使用</a:t>
            </a:r>
            <a:r>
              <a:rPr lang="zh-CN" altLang="en-US" sz="2800" dirty="0">
                <a:solidFill>
                  <a:schemeClr val="bg1"/>
                </a:solidFill>
                <a:latin typeface="Arial" panose="020B0604020202020204" pitchFamily="34" charset="0"/>
                <a:ea typeface="微软雅黑" panose="020B0503020204020204" pitchFamily="34" charset="-122"/>
                <a:cs typeface="Arial" panose="020B0604020202020204" pitchFamily="34" charset="0"/>
                <a:sym typeface="+mn-ea"/>
              </a:rPr>
              <a:t>数据解析</a:t>
            </a:r>
            <a:endParaRPr lang="zh-CN" altLang="en-US" sz="2800" dirty="0">
              <a:solidFill>
                <a:prstClr val="white"/>
              </a:solidFill>
              <a:latin typeface="Arial" panose="020B0604020202020204" pitchFamily="34" charset="0"/>
              <a:ea typeface="微软雅黑" panose="020B0503020204020204" pitchFamily="34" charset="-122"/>
            </a:endParaRPr>
          </a:p>
        </p:txBody>
      </p:sp>
      <p:sp>
        <p:nvSpPr>
          <p:cNvPr id="16" name="KSO_Shape"/>
          <p:cNvSpPr/>
          <p:nvPr/>
        </p:nvSpPr>
        <p:spPr bwMode="auto">
          <a:xfrm>
            <a:off x="1635867" y="2049051"/>
            <a:ext cx="432181" cy="493592"/>
          </a:xfrm>
          <a:custGeom>
            <a:avLst/>
            <a:gdLst>
              <a:gd name="T0" fmla="*/ 440790 w 2792413"/>
              <a:gd name="T1" fmla="*/ 2575798 h 3389313"/>
              <a:gd name="T2" fmla="*/ 1147253 w 2792413"/>
              <a:gd name="T3" fmla="*/ 1201035 h 3389313"/>
              <a:gd name="T4" fmla="*/ 1223433 w 2792413"/>
              <a:gd name="T5" fmla="*/ 1473921 h 3389313"/>
              <a:gd name="T6" fmla="*/ 1315165 w 2792413"/>
              <a:gd name="T7" fmla="*/ 1458373 h 3389313"/>
              <a:gd name="T8" fmla="*/ 1462128 w 2792413"/>
              <a:gd name="T9" fmla="*/ 1368574 h 3389313"/>
              <a:gd name="T10" fmla="*/ 1552274 w 2792413"/>
              <a:gd name="T11" fmla="*/ 1517392 h 3389313"/>
              <a:gd name="T12" fmla="*/ 1632262 w 2792413"/>
              <a:gd name="T13" fmla="*/ 1262910 h 3389313"/>
              <a:gd name="T14" fmla="*/ 1689714 w 2792413"/>
              <a:gd name="T15" fmla="*/ 1093784 h 3389313"/>
              <a:gd name="T16" fmla="*/ 1947454 w 2792413"/>
              <a:gd name="T17" fmla="*/ 1176285 h 3389313"/>
              <a:gd name="T18" fmla="*/ 2040457 w 2792413"/>
              <a:gd name="T19" fmla="*/ 1240064 h 3389313"/>
              <a:gd name="T20" fmla="*/ 2124889 w 2792413"/>
              <a:gd name="T21" fmla="*/ 1394276 h 3389313"/>
              <a:gd name="T22" fmla="*/ 2358823 w 2792413"/>
              <a:gd name="T23" fmla="*/ 1575460 h 3389313"/>
              <a:gd name="T24" fmla="*/ 2669254 w 2792413"/>
              <a:gd name="T25" fmla="*/ 1240381 h 3389313"/>
              <a:gd name="T26" fmla="*/ 2738767 w 2792413"/>
              <a:gd name="T27" fmla="*/ 1227371 h 3389313"/>
              <a:gd name="T28" fmla="*/ 2783840 w 2792413"/>
              <a:gd name="T29" fmla="*/ 1283853 h 3389313"/>
              <a:gd name="T30" fmla="*/ 2705122 w 2792413"/>
              <a:gd name="T31" fmla="*/ 1422200 h 3389313"/>
              <a:gd name="T32" fmla="*/ 2761621 w 2792413"/>
              <a:gd name="T33" fmla="*/ 1492008 h 3389313"/>
              <a:gd name="T34" fmla="*/ 2775270 w 2792413"/>
              <a:gd name="T35" fmla="*/ 1582441 h 3389313"/>
              <a:gd name="T36" fmla="*/ 2740355 w 2792413"/>
              <a:gd name="T37" fmla="*/ 1669383 h 3389313"/>
              <a:gd name="T38" fmla="*/ 2438811 w 2792413"/>
              <a:gd name="T39" fmla="*/ 2001606 h 3389313"/>
              <a:gd name="T40" fmla="*/ 2326447 w 2792413"/>
              <a:gd name="T41" fmla="*/ 2083155 h 3389313"/>
              <a:gd name="T42" fmla="*/ 2234397 w 2792413"/>
              <a:gd name="T43" fmla="*/ 2095530 h 3389313"/>
              <a:gd name="T44" fmla="*/ 2140759 w 2792413"/>
              <a:gd name="T45" fmla="*/ 2059674 h 3389313"/>
              <a:gd name="T46" fmla="*/ 2049979 w 2792413"/>
              <a:gd name="T47" fmla="*/ 1965116 h 3389313"/>
              <a:gd name="T48" fmla="*/ 1428165 w 2792413"/>
              <a:gd name="T49" fmla="*/ 2143126 h 3389313"/>
              <a:gd name="T50" fmla="*/ 1429434 w 2792413"/>
              <a:gd name="T51" fmla="*/ 1759182 h 3389313"/>
              <a:gd name="T52" fmla="*/ 1368174 w 2792413"/>
              <a:gd name="T53" fmla="*/ 1755057 h 3389313"/>
              <a:gd name="T54" fmla="*/ 1337384 w 2792413"/>
              <a:gd name="T55" fmla="*/ 1826769 h 3389313"/>
              <a:gd name="T56" fmla="*/ 852376 w 2792413"/>
              <a:gd name="T57" fmla="*/ 1682710 h 3389313"/>
              <a:gd name="T58" fmla="*/ 784766 w 2792413"/>
              <a:gd name="T59" fmla="*/ 2018424 h 3389313"/>
              <a:gd name="T60" fmla="*/ 485762 w 2792413"/>
              <a:gd name="T61" fmla="*/ 1784884 h 3389313"/>
              <a:gd name="T62" fmla="*/ 583526 w 2792413"/>
              <a:gd name="T63" fmla="*/ 1432036 h 3389313"/>
              <a:gd name="T64" fmla="*/ 667641 w 2792413"/>
              <a:gd name="T65" fmla="*/ 1278141 h 3389313"/>
              <a:gd name="T66" fmla="*/ 848249 w 2792413"/>
              <a:gd name="T67" fmla="*/ 1188343 h 3389313"/>
              <a:gd name="T68" fmla="*/ 1117099 w 2792413"/>
              <a:gd name="T69" fmla="*/ 1090294 h 3389313"/>
              <a:gd name="T70" fmla="*/ 1495426 w 2792413"/>
              <a:gd name="T71" fmla="*/ 10798 h 3389313"/>
              <a:gd name="T72" fmla="*/ 1596073 w 2792413"/>
              <a:gd name="T73" fmla="*/ 50816 h 3389313"/>
              <a:gd name="T74" fmla="*/ 1679258 w 2792413"/>
              <a:gd name="T75" fmla="*/ 116241 h 3389313"/>
              <a:gd name="T76" fmla="*/ 1743076 w 2792413"/>
              <a:gd name="T77" fmla="*/ 203263 h 3389313"/>
              <a:gd name="T78" fmla="*/ 1802448 w 2792413"/>
              <a:gd name="T79" fmla="*/ 402397 h 3389313"/>
              <a:gd name="T80" fmla="*/ 1849121 w 2792413"/>
              <a:gd name="T81" fmla="*/ 458612 h 3389313"/>
              <a:gd name="T82" fmla="*/ 1861186 w 2792413"/>
              <a:gd name="T83" fmla="*/ 526260 h 3389313"/>
              <a:gd name="T84" fmla="*/ 1823086 w 2792413"/>
              <a:gd name="T85" fmla="*/ 626621 h 3389313"/>
              <a:gd name="T86" fmla="*/ 1771651 w 2792413"/>
              <a:gd name="T87" fmla="*/ 681248 h 3389313"/>
              <a:gd name="T88" fmla="*/ 1688148 w 2792413"/>
              <a:gd name="T89" fmla="*/ 863867 h 3389313"/>
              <a:gd name="T90" fmla="*/ 1552576 w 2792413"/>
              <a:gd name="T91" fmla="*/ 992176 h 3389313"/>
              <a:gd name="T92" fmla="*/ 1464628 w 2792413"/>
              <a:gd name="T93" fmla="*/ 1024254 h 3389313"/>
              <a:gd name="T94" fmla="*/ 1364933 w 2792413"/>
              <a:gd name="T95" fmla="*/ 1028383 h 3389313"/>
              <a:gd name="T96" fmla="*/ 1273493 w 2792413"/>
              <a:gd name="T97" fmla="*/ 1003928 h 3389313"/>
              <a:gd name="T98" fmla="*/ 1136333 w 2792413"/>
              <a:gd name="T99" fmla="*/ 893721 h 3389313"/>
              <a:gd name="T100" fmla="*/ 1043305 w 2792413"/>
              <a:gd name="T101" fmla="*/ 719677 h 3389313"/>
              <a:gd name="T102" fmla="*/ 984250 w 2792413"/>
              <a:gd name="T103" fmla="*/ 642183 h 3389313"/>
              <a:gd name="T104" fmla="*/ 943610 w 2792413"/>
              <a:gd name="T105" fmla="*/ 580887 h 3389313"/>
              <a:gd name="T106" fmla="*/ 930275 w 2792413"/>
              <a:gd name="T107" fmla="*/ 508792 h 3389313"/>
              <a:gd name="T108" fmla="*/ 958215 w 2792413"/>
              <a:gd name="T109" fmla="*/ 440826 h 3389313"/>
              <a:gd name="T110" fmla="*/ 1010603 w 2792413"/>
              <a:gd name="T111" fmla="*/ 336019 h 3389313"/>
              <a:gd name="T112" fmla="*/ 1081405 w 2792413"/>
              <a:gd name="T113" fmla="*/ 168327 h 3389313"/>
              <a:gd name="T114" fmla="*/ 1152525 w 2792413"/>
              <a:gd name="T115" fmla="*/ 89245 h 3389313"/>
              <a:gd name="T116" fmla="*/ 1242060 w 2792413"/>
              <a:gd name="T117" fmla="*/ 32713 h 3389313"/>
              <a:gd name="T118" fmla="*/ 1348105 w 2792413"/>
              <a:gd name="T119" fmla="*/ 3494 h 338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92413" h="3389313">
                <a:moveTo>
                  <a:pt x="520700" y="2665413"/>
                </a:moveTo>
                <a:lnTo>
                  <a:pt x="2271713" y="2665413"/>
                </a:lnTo>
                <a:lnTo>
                  <a:pt x="2258063" y="3389313"/>
                </a:lnTo>
                <a:lnTo>
                  <a:pt x="534985" y="3389313"/>
                </a:lnTo>
                <a:lnTo>
                  <a:pt x="520700" y="2665413"/>
                </a:lnTo>
                <a:close/>
                <a:moveTo>
                  <a:pt x="0" y="2312988"/>
                </a:moveTo>
                <a:lnTo>
                  <a:pt x="2792413" y="2312988"/>
                </a:lnTo>
                <a:lnTo>
                  <a:pt x="2504058" y="3016251"/>
                </a:lnTo>
                <a:lnTo>
                  <a:pt x="2343366" y="3016251"/>
                </a:lnTo>
                <a:lnTo>
                  <a:pt x="2351623" y="2575798"/>
                </a:lnTo>
                <a:lnTo>
                  <a:pt x="440790" y="2575798"/>
                </a:lnTo>
                <a:lnTo>
                  <a:pt x="449047" y="3016251"/>
                </a:lnTo>
                <a:lnTo>
                  <a:pt x="288355" y="3016251"/>
                </a:lnTo>
                <a:lnTo>
                  <a:pt x="0" y="2312988"/>
                </a:lnTo>
                <a:close/>
                <a:moveTo>
                  <a:pt x="1131065" y="1087438"/>
                </a:moveTo>
                <a:lnTo>
                  <a:pt x="1131065" y="1087755"/>
                </a:lnTo>
                <a:lnTo>
                  <a:pt x="1131700" y="1087438"/>
                </a:lnTo>
                <a:lnTo>
                  <a:pt x="1133287" y="1104890"/>
                </a:lnTo>
                <a:lnTo>
                  <a:pt x="1135826" y="1125198"/>
                </a:lnTo>
                <a:lnTo>
                  <a:pt x="1138683" y="1148044"/>
                </a:lnTo>
                <a:lnTo>
                  <a:pt x="1142492" y="1173112"/>
                </a:lnTo>
                <a:lnTo>
                  <a:pt x="1147253" y="1201035"/>
                </a:lnTo>
                <a:lnTo>
                  <a:pt x="1153284" y="1231179"/>
                </a:lnTo>
                <a:lnTo>
                  <a:pt x="1160267" y="1262910"/>
                </a:lnTo>
                <a:lnTo>
                  <a:pt x="1168520" y="1297180"/>
                </a:lnTo>
                <a:lnTo>
                  <a:pt x="1178042" y="1333670"/>
                </a:lnTo>
                <a:lnTo>
                  <a:pt x="1183439" y="1352074"/>
                </a:lnTo>
                <a:lnTo>
                  <a:pt x="1188835" y="1371430"/>
                </a:lnTo>
                <a:lnTo>
                  <a:pt x="1195183" y="1391103"/>
                </a:lnTo>
                <a:lnTo>
                  <a:pt x="1201531" y="1411094"/>
                </a:lnTo>
                <a:lnTo>
                  <a:pt x="1208514" y="1431719"/>
                </a:lnTo>
                <a:lnTo>
                  <a:pt x="1215497" y="1452344"/>
                </a:lnTo>
                <a:lnTo>
                  <a:pt x="1223433" y="1473921"/>
                </a:lnTo>
                <a:lnTo>
                  <a:pt x="1231685" y="1495498"/>
                </a:lnTo>
                <a:lnTo>
                  <a:pt x="1240573" y="1517392"/>
                </a:lnTo>
                <a:lnTo>
                  <a:pt x="1249461" y="1539604"/>
                </a:lnTo>
                <a:lnTo>
                  <a:pt x="1258983" y="1562450"/>
                </a:lnTo>
                <a:lnTo>
                  <a:pt x="1269458" y="1585296"/>
                </a:lnTo>
                <a:lnTo>
                  <a:pt x="1279932" y="1608460"/>
                </a:lnTo>
                <a:lnTo>
                  <a:pt x="1291359" y="1632258"/>
                </a:lnTo>
                <a:lnTo>
                  <a:pt x="1294851" y="1601162"/>
                </a:lnTo>
                <a:lnTo>
                  <a:pt x="1298977" y="1571018"/>
                </a:lnTo>
                <a:lnTo>
                  <a:pt x="1306913" y="1512315"/>
                </a:lnTo>
                <a:lnTo>
                  <a:pt x="1315165" y="1458373"/>
                </a:lnTo>
                <a:lnTo>
                  <a:pt x="1323101" y="1409824"/>
                </a:lnTo>
                <a:lnTo>
                  <a:pt x="1330084" y="1368574"/>
                </a:lnTo>
                <a:lnTo>
                  <a:pt x="1336115" y="1335574"/>
                </a:lnTo>
                <a:lnTo>
                  <a:pt x="1342780" y="1300670"/>
                </a:lnTo>
                <a:lnTo>
                  <a:pt x="1298025" y="1196275"/>
                </a:lnTo>
                <a:lnTo>
                  <a:pt x="1370395" y="1127736"/>
                </a:lnTo>
                <a:lnTo>
                  <a:pt x="1421817" y="1127736"/>
                </a:lnTo>
                <a:lnTo>
                  <a:pt x="1494187" y="1196275"/>
                </a:lnTo>
                <a:lnTo>
                  <a:pt x="1449749" y="1300670"/>
                </a:lnTo>
                <a:lnTo>
                  <a:pt x="1456415" y="1335574"/>
                </a:lnTo>
                <a:lnTo>
                  <a:pt x="1462128" y="1368574"/>
                </a:lnTo>
                <a:lnTo>
                  <a:pt x="1469746" y="1409824"/>
                </a:lnTo>
                <a:lnTo>
                  <a:pt x="1477364" y="1458373"/>
                </a:lnTo>
                <a:lnTo>
                  <a:pt x="1485617" y="1512315"/>
                </a:lnTo>
                <a:lnTo>
                  <a:pt x="1493869" y="1571018"/>
                </a:lnTo>
                <a:lnTo>
                  <a:pt x="1497678" y="1601162"/>
                </a:lnTo>
                <a:lnTo>
                  <a:pt x="1501170" y="1632258"/>
                </a:lnTo>
                <a:lnTo>
                  <a:pt x="1512279" y="1608460"/>
                </a:lnTo>
                <a:lnTo>
                  <a:pt x="1523072" y="1585296"/>
                </a:lnTo>
                <a:lnTo>
                  <a:pt x="1533229" y="1562450"/>
                </a:lnTo>
                <a:lnTo>
                  <a:pt x="1542751" y="1539604"/>
                </a:lnTo>
                <a:lnTo>
                  <a:pt x="1552274" y="1517392"/>
                </a:lnTo>
                <a:lnTo>
                  <a:pt x="1560844" y="1495498"/>
                </a:lnTo>
                <a:lnTo>
                  <a:pt x="1568779" y="1473921"/>
                </a:lnTo>
                <a:lnTo>
                  <a:pt x="1576715" y="1452344"/>
                </a:lnTo>
                <a:lnTo>
                  <a:pt x="1584015" y="1431719"/>
                </a:lnTo>
                <a:lnTo>
                  <a:pt x="1590681" y="1411094"/>
                </a:lnTo>
                <a:lnTo>
                  <a:pt x="1597346" y="1391103"/>
                </a:lnTo>
                <a:lnTo>
                  <a:pt x="1603377" y="1371430"/>
                </a:lnTo>
                <a:lnTo>
                  <a:pt x="1609408" y="1352074"/>
                </a:lnTo>
                <a:lnTo>
                  <a:pt x="1614487" y="1333670"/>
                </a:lnTo>
                <a:lnTo>
                  <a:pt x="1624327" y="1297180"/>
                </a:lnTo>
                <a:lnTo>
                  <a:pt x="1632262" y="1262910"/>
                </a:lnTo>
                <a:lnTo>
                  <a:pt x="1639563" y="1231179"/>
                </a:lnTo>
                <a:lnTo>
                  <a:pt x="1644959" y="1201035"/>
                </a:lnTo>
                <a:lnTo>
                  <a:pt x="1649720" y="1173112"/>
                </a:lnTo>
                <a:lnTo>
                  <a:pt x="1653846" y="1148044"/>
                </a:lnTo>
                <a:lnTo>
                  <a:pt x="1657020" y="1125198"/>
                </a:lnTo>
                <a:lnTo>
                  <a:pt x="1659242" y="1104890"/>
                </a:lnTo>
                <a:lnTo>
                  <a:pt x="1660829" y="1087438"/>
                </a:lnTo>
                <a:lnTo>
                  <a:pt x="1661464" y="1087755"/>
                </a:lnTo>
                <a:lnTo>
                  <a:pt x="1661464" y="1087438"/>
                </a:lnTo>
                <a:lnTo>
                  <a:pt x="1675430" y="1090294"/>
                </a:lnTo>
                <a:lnTo>
                  <a:pt x="1689714" y="1093784"/>
                </a:lnTo>
                <a:lnTo>
                  <a:pt x="1703998" y="1097592"/>
                </a:lnTo>
                <a:lnTo>
                  <a:pt x="1718916" y="1101400"/>
                </a:lnTo>
                <a:lnTo>
                  <a:pt x="1749705" y="1110919"/>
                </a:lnTo>
                <a:lnTo>
                  <a:pt x="1782399" y="1120756"/>
                </a:lnTo>
                <a:lnTo>
                  <a:pt x="1812871" y="1129640"/>
                </a:lnTo>
                <a:lnTo>
                  <a:pt x="1841120" y="1138208"/>
                </a:lnTo>
                <a:lnTo>
                  <a:pt x="1866831" y="1146458"/>
                </a:lnTo>
                <a:lnTo>
                  <a:pt x="1890002" y="1154390"/>
                </a:lnTo>
                <a:lnTo>
                  <a:pt x="1911269" y="1162006"/>
                </a:lnTo>
                <a:lnTo>
                  <a:pt x="1930314" y="1168987"/>
                </a:lnTo>
                <a:lnTo>
                  <a:pt x="1947454" y="1176285"/>
                </a:lnTo>
                <a:lnTo>
                  <a:pt x="1962690" y="1183266"/>
                </a:lnTo>
                <a:lnTo>
                  <a:pt x="1976021" y="1189612"/>
                </a:lnTo>
                <a:lnTo>
                  <a:pt x="1987766" y="1195958"/>
                </a:lnTo>
                <a:lnTo>
                  <a:pt x="1998240" y="1201670"/>
                </a:lnTo>
                <a:lnTo>
                  <a:pt x="2006811" y="1207381"/>
                </a:lnTo>
                <a:lnTo>
                  <a:pt x="2014111" y="1212775"/>
                </a:lnTo>
                <a:lnTo>
                  <a:pt x="2020142" y="1218487"/>
                </a:lnTo>
                <a:lnTo>
                  <a:pt x="2025221" y="1223564"/>
                </a:lnTo>
                <a:lnTo>
                  <a:pt x="2029030" y="1228641"/>
                </a:lnTo>
                <a:lnTo>
                  <a:pt x="2035061" y="1234035"/>
                </a:lnTo>
                <a:lnTo>
                  <a:pt x="2040457" y="1240064"/>
                </a:lnTo>
                <a:lnTo>
                  <a:pt x="2046170" y="1246410"/>
                </a:lnTo>
                <a:lnTo>
                  <a:pt x="2051249" y="1252756"/>
                </a:lnTo>
                <a:lnTo>
                  <a:pt x="2056010" y="1259420"/>
                </a:lnTo>
                <a:lnTo>
                  <a:pt x="2060771" y="1266401"/>
                </a:lnTo>
                <a:lnTo>
                  <a:pt x="2065215" y="1273699"/>
                </a:lnTo>
                <a:lnTo>
                  <a:pt x="2068706" y="1281631"/>
                </a:lnTo>
                <a:lnTo>
                  <a:pt x="2069976" y="1283535"/>
                </a:lnTo>
                <a:lnTo>
                  <a:pt x="2072833" y="1289564"/>
                </a:lnTo>
                <a:lnTo>
                  <a:pt x="2083942" y="1312410"/>
                </a:lnTo>
                <a:lnTo>
                  <a:pt x="2101717" y="1348584"/>
                </a:lnTo>
                <a:lnTo>
                  <a:pt x="2124889" y="1394276"/>
                </a:lnTo>
                <a:lnTo>
                  <a:pt x="2151869" y="1446950"/>
                </a:lnTo>
                <a:lnTo>
                  <a:pt x="2182341" y="1504382"/>
                </a:lnTo>
                <a:lnTo>
                  <a:pt x="2197894" y="1534210"/>
                </a:lnTo>
                <a:lnTo>
                  <a:pt x="2214399" y="1563719"/>
                </a:lnTo>
                <a:lnTo>
                  <a:pt x="2230588" y="1593229"/>
                </a:lnTo>
                <a:lnTo>
                  <a:pt x="2247093" y="1622104"/>
                </a:lnTo>
                <a:lnTo>
                  <a:pt x="2260742" y="1645902"/>
                </a:lnTo>
                <a:lnTo>
                  <a:pt x="2274073" y="1668431"/>
                </a:lnTo>
                <a:lnTo>
                  <a:pt x="2305497" y="1634479"/>
                </a:lnTo>
                <a:lnTo>
                  <a:pt x="2332478" y="1604652"/>
                </a:lnTo>
                <a:lnTo>
                  <a:pt x="2358823" y="1575460"/>
                </a:lnTo>
                <a:lnTo>
                  <a:pt x="2406752" y="1520883"/>
                </a:lnTo>
                <a:lnTo>
                  <a:pt x="2443572" y="1478046"/>
                </a:lnTo>
                <a:lnTo>
                  <a:pt x="2465157" y="1453296"/>
                </a:lnTo>
                <a:lnTo>
                  <a:pt x="2468013" y="1449805"/>
                </a:lnTo>
                <a:lnTo>
                  <a:pt x="2471822" y="1445681"/>
                </a:lnTo>
                <a:lnTo>
                  <a:pt x="2475631" y="1441555"/>
                </a:lnTo>
                <a:lnTo>
                  <a:pt x="2483567" y="1434257"/>
                </a:lnTo>
                <a:lnTo>
                  <a:pt x="2491819" y="1427276"/>
                </a:lnTo>
                <a:lnTo>
                  <a:pt x="2500390" y="1420930"/>
                </a:lnTo>
                <a:lnTo>
                  <a:pt x="2664175" y="1245141"/>
                </a:lnTo>
                <a:lnTo>
                  <a:pt x="2669254" y="1240381"/>
                </a:lnTo>
                <a:lnTo>
                  <a:pt x="2674967" y="1235939"/>
                </a:lnTo>
                <a:lnTo>
                  <a:pt x="2680681" y="1232131"/>
                </a:lnTo>
                <a:lnTo>
                  <a:pt x="2686712" y="1229275"/>
                </a:lnTo>
                <a:lnTo>
                  <a:pt x="2693060" y="1227054"/>
                </a:lnTo>
                <a:lnTo>
                  <a:pt x="2699408" y="1225150"/>
                </a:lnTo>
                <a:lnTo>
                  <a:pt x="2706074" y="1224198"/>
                </a:lnTo>
                <a:lnTo>
                  <a:pt x="2712422" y="1223247"/>
                </a:lnTo>
                <a:lnTo>
                  <a:pt x="2719088" y="1223247"/>
                </a:lnTo>
                <a:lnTo>
                  <a:pt x="2725754" y="1224198"/>
                </a:lnTo>
                <a:lnTo>
                  <a:pt x="2732419" y="1225468"/>
                </a:lnTo>
                <a:lnTo>
                  <a:pt x="2738767" y="1227371"/>
                </a:lnTo>
                <a:lnTo>
                  <a:pt x="2745116" y="1229910"/>
                </a:lnTo>
                <a:lnTo>
                  <a:pt x="2751147" y="1233400"/>
                </a:lnTo>
                <a:lnTo>
                  <a:pt x="2757178" y="1237525"/>
                </a:lnTo>
                <a:lnTo>
                  <a:pt x="2762574" y="1241968"/>
                </a:lnTo>
                <a:lnTo>
                  <a:pt x="2767335" y="1247045"/>
                </a:lnTo>
                <a:lnTo>
                  <a:pt x="2771779" y="1252756"/>
                </a:lnTo>
                <a:lnTo>
                  <a:pt x="2775270" y="1258151"/>
                </a:lnTo>
                <a:lnTo>
                  <a:pt x="2778444" y="1264497"/>
                </a:lnTo>
                <a:lnTo>
                  <a:pt x="2780666" y="1270843"/>
                </a:lnTo>
                <a:lnTo>
                  <a:pt x="2782571" y="1277189"/>
                </a:lnTo>
                <a:lnTo>
                  <a:pt x="2783840" y="1283853"/>
                </a:lnTo>
                <a:lnTo>
                  <a:pt x="2784475" y="1290199"/>
                </a:lnTo>
                <a:lnTo>
                  <a:pt x="2784475" y="1296862"/>
                </a:lnTo>
                <a:lnTo>
                  <a:pt x="2783840" y="1303526"/>
                </a:lnTo>
                <a:lnTo>
                  <a:pt x="2782253" y="1310189"/>
                </a:lnTo>
                <a:lnTo>
                  <a:pt x="2780349" y="1316535"/>
                </a:lnTo>
                <a:lnTo>
                  <a:pt x="2777492" y="1322882"/>
                </a:lnTo>
                <a:lnTo>
                  <a:pt x="2774635" y="1328911"/>
                </a:lnTo>
                <a:lnTo>
                  <a:pt x="2770509" y="1334622"/>
                </a:lnTo>
                <a:lnTo>
                  <a:pt x="2766065" y="1340334"/>
                </a:lnTo>
                <a:lnTo>
                  <a:pt x="2694964" y="1416171"/>
                </a:lnTo>
                <a:lnTo>
                  <a:pt x="2705122" y="1422200"/>
                </a:lnTo>
                <a:lnTo>
                  <a:pt x="2709883" y="1426007"/>
                </a:lnTo>
                <a:lnTo>
                  <a:pt x="2714644" y="1429815"/>
                </a:lnTo>
                <a:lnTo>
                  <a:pt x="2721310" y="1435844"/>
                </a:lnTo>
                <a:lnTo>
                  <a:pt x="2727658" y="1441873"/>
                </a:lnTo>
                <a:lnTo>
                  <a:pt x="2733689" y="1448854"/>
                </a:lnTo>
                <a:lnTo>
                  <a:pt x="2739085" y="1455517"/>
                </a:lnTo>
                <a:lnTo>
                  <a:pt x="2744481" y="1462498"/>
                </a:lnTo>
                <a:lnTo>
                  <a:pt x="2749242" y="1469478"/>
                </a:lnTo>
                <a:lnTo>
                  <a:pt x="2753686" y="1476777"/>
                </a:lnTo>
                <a:lnTo>
                  <a:pt x="2757812" y="1484392"/>
                </a:lnTo>
                <a:lnTo>
                  <a:pt x="2761621" y="1492008"/>
                </a:lnTo>
                <a:lnTo>
                  <a:pt x="2764478" y="1499940"/>
                </a:lnTo>
                <a:lnTo>
                  <a:pt x="2767335" y="1507873"/>
                </a:lnTo>
                <a:lnTo>
                  <a:pt x="2770191" y="1515806"/>
                </a:lnTo>
                <a:lnTo>
                  <a:pt x="2771779" y="1524056"/>
                </a:lnTo>
                <a:lnTo>
                  <a:pt x="2773683" y="1532306"/>
                </a:lnTo>
                <a:lnTo>
                  <a:pt x="2774953" y="1540556"/>
                </a:lnTo>
                <a:lnTo>
                  <a:pt x="2775905" y="1548806"/>
                </a:lnTo>
                <a:lnTo>
                  <a:pt x="2776222" y="1557373"/>
                </a:lnTo>
                <a:lnTo>
                  <a:pt x="2776222" y="1565623"/>
                </a:lnTo>
                <a:lnTo>
                  <a:pt x="2775905" y="1574191"/>
                </a:lnTo>
                <a:lnTo>
                  <a:pt x="2775270" y="1582441"/>
                </a:lnTo>
                <a:lnTo>
                  <a:pt x="2774000" y="1591008"/>
                </a:lnTo>
                <a:lnTo>
                  <a:pt x="2772731" y="1598941"/>
                </a:lnTo>
                <a:lnTo>
                  <a:pt x="2770826" y="1607508"/>
                </a:lnTo>
                <a:lnTo>
                  <a:pt x="2768604" y="1615758"/>
                </a:lnTo>
                <a:lnTo>
                  <a:pt x="2765430" y="1623691"/>
                </a:lnTo>
                <a:lnTo>
                  <a:pt x="2762574" y="1631624"/>
                </a:lnTo>
                <a:lnTo>
                  <a:pt x="2758765" y="1639556"/>
                </a:lnTo>
                <a:lnTo>
                  <a:pt x="2754956" y="1647489"/>
                </a:lnTo>
                <a:lnTo>
                  <a:pt x="2750194" y="1654787"/>
                </a:lnTo>
                <a:lnTo>
                  <a:pt x="2745433" y="1662085"/>
                </a:lnTo>
                <a:lnTo>
                  <a:pt x="2740355" y="1669383"/>
                </a:lnTo>
                <a:lnTo>
                  <a:pt x="2734641" y="1676364"/>
                </a:lnTo>
                <a:lnTo>
                  <a:pt x="2716549" y="1697941"/>
                </a:lnTo>
                <a:lnTo>
                  <a:pt x="2670206" y="1751249"/>
                </a:lnTo>
                <a:lnTo>
                  <a:pt x="2639417" y="1786470"/>
                </a:lnTo>
                <a:lnTo>
                  <a:pt x="2605136" y="1824865"/>
                </a:lnTo>
                <a:lnTo>
                  <a:pt x="2569586" y="1864529"/>
                </a:lnTo>
                <a:lnTo>
                  <a:pt x="2532766" y="1904827"/>
                </a:lnTo>
                <a:lnTo>
                  <a:pt x="2508325" y="1930529"/>
                </a:lnTo>
                <a:lnTo>
                  <a:pt x="2484519" y="1955914"/>
                </a:lnTo>
                <a:lnTo>
                  <a:pt x="2461030" y="1979712"/>
                </a:lnTo>
                <a:lnTo>
                  <a:pt x="2438811" y="2001606"/>
                </a:lnTo>
                <a:lnTo>
                  <a:pt x="2426115" y="2013347"/>
                </a:lnTo>
                <a:lnTo>
                  <a:pt x="2413418" y="2025087"/>
                </a:lnTo>
                <a:lnTo>
                  <a:pt x="2400722" y="2035876"/>
                </a:lnTo>
                <a:lnTo>
                  <a:pt x="2387708" y="2046664"/>
                </a:lnTo>
                <a:lnTo>
                  <a:pt x="2380090" y="2052376"/>
                </a:lnTo>
                <a:lnTo>
                  <a:pt x="2371837" y="2058405"/>
                </a:lnTo>
                <a:lnTo>
                  <a:pt x="2362314" y="2064751"/>
                </a:lnTo>
                <a:lnTo>
                  <a:pt x="2351205" y="2071414"/>
                </a:lnTo>
                <a:lnTo>
                  <a:pt x="2343904" y="2075222"/>
                </a:lnTo>
                <a:lnTo>
                  <a:pt x="2335969" y="2079347"/>
                </a:lnTo>
                <a:lnTo>
                  <a:pt x="2326447" y="2083155"/>
                </a:lnTo>
                <a:lnTo>
                  <a:pt x="2315337" y="2087280"/>
                </a:lnTo>
                <a:lnTo>
                  <a:pt x="2307719" y="2089501"/>
                </a:lnTo>
                <a:lnTo>
                  <a:pt x="2300101" y="2091405"/>
                </a:lnTo>
                <a:lnTo>
                  <a:pt x="2292801" y="2093309"/>
                </a:lnTo>
                <a:lnTo>
                  <a:pt x="2284865" y="2094578"/>
                </a:lnTo>
                <a:lnTo>
                  <a:pt x="2277565" y="2095530"/>
                </a:lnTo>
                <a:lnTo>
                  <a:pt x="2270582" y="2096164"/>
                </a:lnTo>
                <a:lnTo>
                  <a:pt x="2262964" y="2096799"/>
                </a:lnTo>
                <a:lnTo>
                  <a:pt x="2255981" y="2097116"/>
                </a:lnTo>
                <a:lnTo>
                  <a:pt x="2244871" y="2096799"/>
                </a:lnTo>
                <a:lnTo>
                  <a:pt x="2234397" y="2095530"/>
                </a:lnTo>
                <a:lnTo>
                  <a:pt x="2224557" y="2093943"/>
                </a:lnTo>
                <a:lnTo>
                  <a:pt x="2215034" y="2092357"/>
                </a:lnTo>
                <a:lnTo>
                  <a:pt x="2206147" y="2090453"/>
                </a:lnTo>
                <a:lnTo>
                  <a:pt x="2197894" y="2087597"/>
                </a:lnTo>
                <a:lnTo>
                  <a:pt x="2190593" y="2085058"/>
                </a:lnTo>
                <a:lnTo>
                  <a:pt x="2183610" y="2082520"/>
                </a:lnTo>
                <a:lnTo>
                  <a:pt x="2176945" y="2079982"/>
                </a:lnTo>
                <a:lnTo>
                  <a:pt x="2170596" y="2077126"/>
                </a:lnTo>
                <a:lnTo>
                  <a:pt x="2159487" y="2071097"/>
                </a:lnTo>
                <a:lnTo>
                  <a:pt x="2149647" y="2065385"/>
                </a:lnTo>
                <a:lnTo>
                  <a:pt x="2140759" y="2059674"/>
                </a:lnTo>
                <a:lnTo>
                  <a:pt x="2133141" y="2053962"/>
                </a:lnTo>
                <a:lnTo>
                  <a:pt x="2125841" y="2048251"/>
                </a:lnTo>
                <a:lnTo>
                  <a:pt x="2119175" y="2043174"/>
                </a:lnTo>
                <a:lnTo>
                  <a:pt x="2113462" y="2037779"/>
                </a:lnTo>
                <a:lnTo>
                  <a:pt x="2102670" y="2027308"/>
                </a:lnTo>
                <a:lnTo>
                  <a:pt x="2092512" y="2017154"/>
                </a:lnTo>
                <a:lnTo>
                  <a:pt x="2083307" y="2006683"/>
                </a:lnTo>
                <a:lnTo>
                  <a:pt x="2074737" y="1996847"/>
                </a:lnTo>
                <a:lnTo>
                  <a:pt x="2066167" y="1986375"/>
                </a:lnTo>
                <a:lnTo>
                  <a:pt x="2057914" y="1975904"/>
                </a:lnTo>
                <a:lnTo>
                  <a:pt x="2049979" y="1965116"/>
                </a:lnTo>
                <a:lnTo>
                  <a:pt x="2042044" y="1954010"/>
                </a:lnTo>
                <a:lnTo>
                  <a:pt x="2026490" y="1931798"/>
                </a:lnTo>
                <a:lnTo>
                  <a:pt x="2013476" y="1912125"/>
                </a:lnTo>
                <a:lnTo>
                  <a:pt x="2000462" y="1891817"/>
                </a:lnTo>
                <a:lnTo>
                  <a:pt x="1987131" y="1870557"/>
                </a:lnTo>
                <a:lnTo>
                  <a:pt x="1974117" y="1848663"/>
                </a:lnTo>
                <a:lnTo>
                  <a:pt x="1961103" y="1826769"/>
                </a:lnTo>
                <a:lnTo>
                  <a:pt x="1948089" y="1803922"/>
                </a:lnTo>
                <a:lnTo>
                  <a:pt x="1922061" y="1758547"/>
                </a:lnTo>
                <a:lnTo>
                  <a:pt x="1922061" y="2143126"/>
                </a:lnTo>
                <a:lnTo>
                  <a:pt x="1428165" y="2143126"/>
                </a:lnTo>
                <a:lnTo>
                  <a:pt x="1455462" y="1826769"/>
                </a:lnTo>
                <a:lnTo>
                  <a:pt x="1455145" y="1818519"/>
                </a:lnTo>
                <a:lnTo>
                  <a:pt x="1454510" y="1810269"/>
                </a:lnTo>
                <a:lnTo>
                  <a:pt x="1452923" y="1802653"/>
                </a:lnTo>
                <a:lnTo>
                  <a:pt x="1450701" y="1795038"/>
                </a:lnTo>
                <a:lnTo>
                  <a:pt x="1448479" y="1788057"/>
                </a:lnTo>
                <a:lnTo>
                  <a:pt x="1445623" y="1781076"/>
                </a:lnTo>
                <a:lnTo>
                  <a:pt x="1441814" y="1774730"/>
                </a:lnTo>
                <a:lnTo>
                  <a:pt x="1438005" y="1769018"/>
                </a:lnTo>
                <a:lnTo>
                  <a:pt x="1433878" y="1763941"/>
                </a:lnTo>
                <a:lnTo>
                  <a:pt x="1429434" y="1759182"/>
                </a:lnTo>
                <a:lnTo>
                  <a:pt x="1424673" y="1755057"/>
                </a:lnTo>
                <a:lnTo>
                  <a:pt x="1419595" y="1751566"/>
                </a:lnTo>
                <a:lnTo>
                  <a:pt x="1413881" y="1748711"/>
                </a:lnTo>
                <a:lnTo>
                  <a:pt x="1408485" y="1746807"/>
                </a:lnTo>
                <a:lnTo>
                  <a:pt x="1402454" y="1745538"/>
                </a:lnTo>
                <a:lnTo>
                  <a:pt x="1396423" y="1744903"/>
                </a:lnTo>
                <a:lnTo>
                  <a:pt x="1390710" y="1745538"/>
                </a:lnTo>
                <a:lnTo>
                  <a:pt x="1384679" y="1746807"/>
                </a:lnTo>
                <a:lnTo>
                  <a:pt x="1378966" y="1748711"/>
                </a:lnTo>
                <a:lnTo>
                  <a:pt x="1373570" y="1751566"/>
                </a:lnTo>
                <a:lnTo>
                  <a:pt x="1368174" y="1755057"/>
                </a:lnTo>
                <a:lnTo>
                  <a:pt x="1363412" y="1759182"/>
                </a:lnTo>
                <a:lnTo>
                  <a:pt x="1358969" y="1763941"/>
                </a:lnTo>
                <a:lnTo>
                  <a:pt x="1354842" y="1769018"/>
                </a:lnTo>
                <a:lnTo>
                  <a:pt x="1351351" y="1774730"/>
                </a:lnTo>
                <a:lnTo>
                  <a:pt x="1347542" y="1781076"/>
                </a:lnTo>
                <a:lnTo>
                  <a:pt x="1344367" y="1788057"/>
                </a:lnTo>
                <a:lnTo>
                  <a:pt x="1342146" y="1795038"/>
                </a:lnTo>
                <a:lnTo>
                  <a:pt x="1339924" y="1802653"/>
                </a:lnTo>
                <a:lnTo>
                  <a:pt x="1338971" y="1810269"/>
                </a:lnTo>
                <a:lnTo>
                  <a:pt x="1337702" y="1818519"/>
                </a:lnTo>
                <a:lnTo>
                  <a:pt x="1337384" y="1826769"/>
                </a:lnTo>
                <a:lnTo>
                  <a:pt x="1364999" y="2143126"/>
                </a:lnTo>
                <a:lnTo>
                  <a:pt x="870151" y="2143126"/>
                </a:lnTo>
                <a:lnTo>
                  <a:pt x="870151" y="1651297"/>
                </a:lnTo>
                <a:lnTo>
                  <a:pt x="869833" y="1651297"/>
                </a:lnTo>
                <a:lnTo>
                  <a:pt x="868881" y="1652249"/>
                </a:lnTo>
                <a:lnTo>
                  <a:pt x="867294" y="1653201"/>
                </a:lnTo>
                <a:lnTo>
                  <a:pt x="864755" y="1656691"/>
                </a:lnTo>
                <a:lnTo>
                  <a:pt x="861581" y="1661133"/>
                </a:lnTo>
                <a:lnTo>
                  <a:pt x="858724" y="1667162"/>
                </a:lnTo>
                <a:lnTo>
                  <a:pt x="855867" y="1674143"/>
                </a:lnTo>
                <a:lnTo>
                  <a:pt x="852376" y="1682710"/>
                </a:lnTo>
                <a:lnTo>
                  <a:pt x="848884" y="1691912"/>
                </a:lnTo>
                <a:lnTo>
                  <a:pt x="845710" y="1702701"/>
                </a:lnTo>
                <a:lnTo>
                  <a:pt x="839044" y="1726816"/>
                </a:lnTo>
                <a:lnTo>
                  <a:pt x="832061" y="1755057"/>
                </a:lnTo>
                <a:lnTo>
                  <a:pt x="824443" y="1786153"/>
                </a:lnTo>
                <a:lnTo>
                  <a:pt x="817460" y="1820423"/>
                </a:lnTo>
                <a:lnTo>
                  <a:pt x="810477" y="1856913"/>
                </a:lnTo>
                <a:lnTo>
                  <a:pt x="803811" y="1895308"/>
                </a:lnTo>
                <a:lnTo>
                  <a:pt x="797145" y="1935606"/>
                </a:lnTo>
                <a:lnTo>
                  <a:pt x="790797" y="1976221"/>
                </a:lnTo>
                <a:lnTo>
                  <a:pt x="784766" y="2018424"/>
                </a:lnTo>
                <a:lnTo>
                  <a:pt x="779688" y="2060308"/>
                </a:lnTo>
                <a:lnTo>
                  <a:pt x="774609" y="2101876"/>
                </a:lnTo>
                <a:lnTo>
                  <a:pt x="771118" y="2143126"/>
                </a:lnTo>
                <a:lnTo>
                  <a:pt x="438150" y="2143126"/>
                </a:lnTo>
                <a:lnTo>
                  <a:pt x="443864" y="2084741"/>
                </a:lnTo>
                <a:lnTo>
                  <a:pt x="449894" y="2028577"/>
                </a:lnTo>
                <a:lnTo>
                  <a:pt x="455925" y="1975269"/>
                </a:lnTo>
                <a:lnTo>
                  <a:pt x="463226" y="1923865"/>
                </a:lnTo>
                <a:lnTo>
                  <a:pt x="470209" y="1875317"/>
                </a:lnTo>
                <a:lnTo>
                  <a:pt x="478144" y="1828990"/>
                </a:lnTo>
                <a:lnTo>
                  <a:pt x="485762" y="1784884"/>
                </a:lnTo>
                <a:lnTo>
                  <a:pt x="494015" y="1742682"/>
                </a:lnTo>
                <a:lnTo>
                  <a:pt x="502585" y="1702701"/>
                </a:lnTo>
                <a:lnTo>
                  <a:pt x="511155" y="1665258"/>
                </a:lnTo>
                <a:lnTo>
                  <a:pt x="520043" y="1629085"/>
                </a:lnTo>
                <a:lnTo>
                  <a:pt x="528931" y="1595450"/>
                </a:lnTo>
                <a:lnTo>
                  <a:pt x="537818" y="1563719"/>
                </a:lnTo>
                <a:lnTo>
                  <a:pt x="547023" y="1533892"/>
                </a:lnTo>
                <a:lnTo>
                  <a:pt x="556228" y="1505969"/>
                </a:lnTo>
                <a:lnTo>
                  <a:pt x="565116" y="1479632"/>
                </a:lnTo>
                <a:lnTo>
                  <a:pt x="574638" y="1454882"/>
                </a:lnTo>
                <a:lnTo>
                  <a:pt x="583526" y="1432036"/>
                </a:lnTo>
                <a:lnTo>
                  <a:pt x="592413" y="1410777"/>
                </a:lnTo>
                <a:lnTo>
                  <a:pt x="601301" y="1391420"/>
                </a:lnTo>
                <a:lnTo>
                  <a:pt x="609871" y="1373334"/>
                </a:lnTo>
                <a:lnTo>
                  <a:pt x="618124" y="1356516"/>
                </a:lnTo>
                <a:lnTo>
                  <a:pt x="626059" y="1341920"/>
                </a:lnTo>
                <a:lnTo>
                  <a:pt x="633995" y="1327959"/>
                </a:lnTo>
                <a:lnTo>
                  <a:pt x="641930" y="1315266"/>
                </a:lnTo>
                <a:lnTo>
                  <a:pt x="648913" y="1304160"/>
                </a:lnTo>
                <a:lnTo>
                  <a:pt x="655579" y="1294324"/>
                </a:lnTo>
                <a:lnTo>
                  <a:pt x="661927" y="1285756"/>
                </a:lnTo>
                <a:lnTo>
                  <a:pt x="667641" y="1278141"/>
                </a:lnTo>
                <a:lnTo>
                  <a:pt x="673037" y="1271478"/>
                </a:lnTo>
                <a:lnTo>
                  <a:pt x="677798" y="1266083"/>
                </a:lnTo>
                <a:lnTo>
                  <a:pt x="681924" y="1261641"/>
                </a:lnTo>
                <a:lnTo>
                  <a:pt x="699065" y="1252756"/>
                </a:lnTo>
                <a:lnTo>
                  <a:pt x="717475" y="1243237"/>
                </a:lnTo>
                <a:lnTo>
                  <a:pt x="737154" y="1234035"/>
                </a:lnTo>
                <a:lnTo>
                  <a:pt x="758104" y="1224833"/>
                </a:lnTo>
                <a:lnTo>
                  <a:pt x="779688" y="1215948"/>
                </a:lnTo>
                <a:lnTo>
                  <a:pt x="801907" y="1206746"/>
                </a:lnTo>
                <a:lnTo>
                  <a:pt x="824761" y="1197227"/>
                </a:lnTo>
                <a:lnTo>
                  <a:pt x="848249" y="1188343"/>
                </a:lnTo>
                <a:lnTo>
                  <a:pt x="895544" y="1170891"/>
                </a:lnTo>
                <a:lnTo>
                  <a:pt x="942204" y="1154390"/>
                </a:lnTo>
                <a:lnTo>
                  <a:pt x="987594" y="1138525"/>
                </a:lnTo>
                <a:lnTo>
                  <a:pt x="1030445" y="1124564"/>
                </a:lnTo>
                <a:lnTo>
                  <a:pt x="1041554" y="1118217"/>
                </a:lnTo>
                <a:lnTo>
                  <a:pt x="1053299" y="1112188"/>
                </a:lnTo>
                <a:lnTo>
                  <a:pt x="1065678" y="1107111"/>
                </a:lnTo>
                <a:lnTo>
                  <a:pt x="1077740" y="1102352"/>
                </a:lnTo>
                <a:lnTo>
                  <a:pt x="1090754" y="1097909"/>
                </a:lnTo>
                <a:lnTo>
                  <a:pt x="1103768" y="1094102"/>
                </a:lnTo>
                <a:lnTo>
                  <a:pt x="1117099" y="1090294"/>
                </a:lnTo>
                <a:lnTo>
                  <a:pt x="1131065" y="1087438"/>
                </a:lnTo>
                <a:close/>
                <a:moveTo>
                  <a:pt x="1401445" y="0"/>
                </a:moveTo>
                <a:lnTo>
                  <a:pt x="1412240" y="318"/>
                </a:lnTo>
                <a:lnTo>
                  <a:pt x="1423353" y="635"/>
                </a:lnTo>
                <a:lnTo>
                  <a:pt x="1433513" y="1588"/>
                </a:lnTo>
                <a:lnTo>
                  <a:pt x="1444308" y="2223"/>
                </a:lnTo>
                <a:lnTo>
                  <a:pt x="1454786" y="3494"/>
                </a:lnTo>
                <a:lnTo>
                  <a:pt x="1465263" y="4764"/>
                </a:lnTo>
                <a:lnTo>
                  <a:pt x="1475423" y="6670"/>
                </a:lnTo>
                <a:lnTo>
                  <a:pt x="1485266" y="8575"/>
                </a:lnTo>
                <a:lnTo>
                  <a:pt x="1495426" y="10798"/>
                </a:lnTo>
                <a:lnTo>
                  <a:pt x="1505268" y="13339"/>
                </a:lnTo>
                <a:lnTo>
                  <a:pt x="1515111" y="15880"/>
                </a:lnTo>
                <a:lnTo>
                  <a:pt x="1524636" y="19056"/>
                </a:lnTo>
                <a:lnTo>
                  <a:pt x="1533843" y="22232"/>
                </a:lnTo>
                <a:lnTo>
                  <a:pt x="1543368" y="25726"/>
                </a:lnTo>
                <a:lnTo>
                  <a:pt x="1552576" y="29219"/>
                </a:lnTo>
                <a:lnTo>
                  <a:pt x="1561466" y="33030"/>
                </a:lnTo>
                <a:lnTo>
                  <a:pt x="1570356" y="37159"/>
                </a:lnTo>
                <a:lnTo>
                  <a:pt x="1578928" y="41605"/>
                </a:lnTo>
                <a:lnTo>
                  <a:pt x="1587818" y="46052"/>
                </a:lnTo>
                <a:lnTo>
                  <a:pt x="1596073" y="50816"/>
                </a:lnTo>
                <a:lnTo>
                  <a:pt x="1604646" y="55897"/>
                </a:lnTo>
                <a:lnTo>
                  <a:pt x="1612583" y="60979"/>
                </a:lnTo>
                <a:lnTo>
                  <a:pt x="1620521" y="66378"/>
                </a:lnTo>
                <a:lnTo>
                  <a:pt x="1628776" y="72095"/>
                </a:lnTo>
                <a:lnTo>
                  <a:pt x="1636078" y="77812"/>
                </a:lnTo>
                <a:lnTo>
                  <a:pt x="1644016" y="83528"/>
                </a:lnTo>
                <a:lnTo>
                  <a:pt x="1651318" y="89880"/>
                </a:lnTo>
                <a:lnTo>
                  <a:pt x="1658303" y="96232"/>
                </a:lnTo>
                <a:lnTo>
                  <a:pt x="1665606" y="102902"/>
                </a:lnTo>
                <a:lnTo>
                  <a:pt x="1672591" y="109571"/>
                </a:lnTo>
                <a:lnTo>
                  <a:pt x="1679258" y="116241"/>
                </a:lnTo>
                <a:lnTo>
                  <a:pt x="1685926" y="123546"/>
                </a:lnTo>
                <a:lnTo>
                  <a:pt x="1692593" y="130851"/>
                </a:lnTo>
                <a:lnTo>
                  <a:pt x="1698943" y="138155"/>
                </a:lnTo>
                <a:lnTo>
                  <a:pt x="1704976" y="145778"/>
                </a:lnTo>
                <a:lnTo>
                  <a:pt x="1710691" y="153400"/>
                </a:lnTo>
                <a:lnTo>
                  <a:pt x="1716723" y="161658"/>
                </a:lnTo>
                <a:lnTo>
                  <a:pt x="1722438" y="169597"/>
                </a:lnTo>
                <a:lnTo>
                  <a:pt x="1727836" y="177537"/>
                </a:lnTo>
                <a:lnTo>
                  <a:pt x="1733233" y="186113"/>
                </a:lnTo>
                <a:lnTo>
                  <a:pt x="1738313" y="194688"/>
                </a:lnTo>
                <a:lnTo>
                  <a:pt x="1743076" y="203263"/>
                </a:lnTo>
                <a:lnTo>
                  <a:pt x="1747838" y="212156"/>
                </a:lnTo>
                <a:lnTo>
                  <a:pt x="1752283" y="221048"/>
                </a:lnTo>
                <a:lnTo>
                  <a:pt x="1760856" y="239469"/>
                </a:lnTo>
                <a:lnTo>
                  <a:pt x="1768793" y="258207"/>
                </a:lnTo>
                <a:lnTo>
                  <a:pt x="1776096" y="277581"/>
                </a:lnTo>
                <a:lnTo>
                  <a:pt x="1782446" y="297272"/>
                </a:lnTo>
                <a:lnTo>
                  <a:pt x="1788161" y="317916"/>
                </a:lnTo>
                <a:lnTo>
                  <a:pt x="1792923" y="338560"/>
                </a:lnTo>
                <a:lnTo>
                  <a:pt x="1797051" y="359521"/>
                </a:lnTo>
                <a:lnTo>
                  <a:pt x="1799908" y="380800"/>
                </a:lnTo>
                <a:lnTo>
                  <a:pt x="1802448" y="402397"/>
                </a:lnTo>
                <a:lnTo>
                  <a:pt x="1804036" y="424946"/>
                </a:lnTo>
                <a:lnTo>
                  <a:pt x="1809751" y="426534"/>
                </a:lnTo>
                <a:lnTo>
                  <a:pt x="1815148" y="428758"/>
                </a:lnTo>
                <a:lnTo>
                  <a:pt x="1819911" y="431616"/>
                </a:lnTo>
                <a:lnTo>
                  <a:pt x="1825308" y="434474"/>
                </a:lnTo>
                <a:lnTo>
                  <a:pt x="1829753" y="437968"/>
                </a:lnTo>
                <a:lnTo>
                  <a:pt x="1834198" y="441144"/>
                </a:lnTo>
                <a:lnTo>
                  <a:pt x="1838326" y="445273"/>
                </a:lnTo>
                <a:lnTo>
                  <a:pt x="1842453" y="449401"/>
                </a:lnTo>
                <a:lnTo>
                  <a:pt x="1845628" y="453848"/>
                </a:lnTo>
                <a:lnTo>
                  <a:pt x="1849121" y="458612"/>
                </a:lnTo>
                <a:lnTo>
                  <a:pt x="1851978" y="463693"/>
                </a:lnTo>
                <a:lnTo>
                  <a:pt x="1854201" y="469728"/>
                </a:lnTo>
                <a:lnTo>
                  <a:pt x="1856423" y="475762"/>
                </a:lnTo>
                <a:lnTo>
                  <a:pt x="1858328" y="482114"/>
                </a:lnTo>
                <a:lnTo>
                  <a:pt x="1859916" y="488784"/>
                </a:lnTo>
                <a:lnTo>
                  <a:pt x="1860868" y="496088"/>
                </a:lnTo>
                <a:lnTo>
                  <a:pt x="1861503" y="502123"/>
                </a:lnTo>
                <a:lnTo>
                  <a:pt x="1862138" y="507839"/>
                </a:lnTo>
                <a:lnTo>
                  <a:pt x="1862138" y="513874"/>
                </a:lnTo>
                <a:lnTo>
                  <a:pt x="1861503" y="519908"/>
                </a:lnTo>
                <a:lnTo>
                  <a:pt x="1861186" y="526260"/>
                </a:lnTo>
                <a:lnTo>
                  <a:pt x="1860868" y="532294"/>
                </a:lnTo>
                <a:lnTo>
                  <a:pt x="1858963" y="544998"/>
                </a:lnTo>
                <a:lnTo>
                  <a:pt x="1856106" y="557385"/>
                </a:lnTo>
                <a:lnTo>
                  <a:pt x="1852296" y="569771"/>
                </a:lnTo>
                <a:lnTo>
                  <a:pt x="1847851" y="582157"/>
                </a:lnTo>
                <a:lnTo>
                  <a:pt x="1842771" y="593908"/>
                </a:lnTo>
                <a:lnTo>
                  <a:pt x="1836738" y="605342"/>
                </a:lnTo>
                <a:lnTo>
                  <a:pt x="1833881" y="611059"/>
                </a:lnTo>
                <a:lnTo>
                  <a:pt x="1830071" y="616140"/>
                </a:lnTo>
                <a:lnTo>
                  <a:pt x="1826578" y="621540"/>
                </a:lnTo>
                <a:lnTo>
                  <a:pt x="1823086" y="626621"/>
                </a:lnTo>
                <a:lnTo>
                  <a:pt x="1818958" y="631385"/>
                </a:lnTo>
                <a:lnTo>
                  <a:pt x="1814831" y="635831"/>
                </a:lnTo>
                <a:lnTo>
                  <a:pt x="1810703" y="640278"/>
                </a:lnTo>
                <a:lnTo>
                  <a:pt x="1806258" y="644407"/>
                </a:lnTo>
                <a:lnTo>
                  <a:pt x="1801813" y="648218"/>
                </a:lnTo>
                <a:lnTo>
                  <a:pt x="1797051" y="652029"/>
                </a:lnTo>
                <a:lnTo>
                  <a:pt x="1792288" y="655205"/>
                </a:lnTo>
                <a:lnTo>
                  <a:pt x="1787208" y="658063"/>
                </a:lnTo>
                <a:lnTo>
                  <a:pt x="1782128" y="660922"/>
                </a:lnTo>
                <a:lnTo>
                  <a:pt x="1777048" y="663145"/>
                </a:lnTo>
                <a:lnTo>
                  <a:pt x="1771651" y="681248"/>
                </a:lnTo>
                <a:lnTo>
                  <a:pt x="1766571" y="699033"/>
                </a:lnTo>
                <a:lnTo>
                  <a:pt x="1760538" y="716501"/>
                </a:lnTo>
                <a:lnTo>
                  <a:pt x="1754188" y="733969"/>
                </a:lnTo>
                <a:lnTo>
                  <a:pt x="1747521" y="751437"/>
                </a:lnTo>
                <a:lnTo>
                  <a:pt x="1740218" y="768587"/>
                </a:lnTo>
                <a:lnTo>
                  <a:pt x="1732598" y="785420"/>
                </a:lnTo>
                <a:lnTo>
                  <a:pt x="1724661" y="801618"/>
                </a:lnTo>
                <a:lnTo>
                  <a:pt x="1716406" y="817497"/>
                </a:lnTo>
                <a:lnTo>
                  <a:pt x="1707516" y="833695"/>
                </a:lnTo>
                <a:lnTo>
                  <a:pt x="1698308" y="848940"/>
                </a:lnTo>
                <a:lnTo>
                  <a:pt x="1688148" y="863867"/>
                </a:lnTo>
                <a:lnTo>
                  <a:pt x="1677988" y="878159"/>
                </a:lnTo>
                <a:lnTo>
                  <a:pt x="1667511" y="892451"/>
                </a:lnTo>
                <a:lnTo>
                  <a:pt x="1656716" y="905790"/>
                </a:lnTo>
                <a:lnTo>
                  <a:pt x="1644968" y="918811"/>
                </a:lnTo>
                <a:lnTo>
                  <a:pt x="1633221" y="931515"/>
                </a:lnTo>
                <a:lnTo>
                  <a:pt x="1620838" y="943266"/>
                </a:lnTo>
                <a:lnTo>
                  <a:pt x="1607821" y="954382"/>
                </a:lnTo>
                <a:lnTo>
                  <a:pt x="1594803" y="964863"/>
                </a:lnTo>
                <a:lnTo>
                  <a:pt x="1581151" y="974709"/>
                </a:lnTo>
                <a:lnTo>
                  <a:pt x="1567181" y="983919"/>
                </a:lnTo>
                <a:lnTo>
                  <a:pt x="1552576" y="992176"/>
                </a:lnTo>
                <a:lnTo>
                  <a:pt x="1545273" y="996305"/>
                </a:lnTo>
                <a:lnTo>
                  <a:pt x="1537336" y="1000116"/>
                </a:lnTo>
                <a:lnTo>
                  <a:pt x="1530033" y="1003610"/>
                </a:lnTo>
                <a:lnTo>
                  <a:pt x="1522096" y="1006786"/>
                </a:lnTo>
                <a:lnTo>
                  <a:pt x="1513841" y="1010279"/>
                </a:lnTo>
                <a:lnTo>
                  <a:pt x="1506221" y="1012820"/>
                </a:lnTo>
                <a:lnTo>
                  <a:pt x="1497966" y="1015679"/>
                </a:lnTo>
                <a:lnTo>
                  <a:pt x="1489711" y="1017902"/>
                </a:lnTo>
                <a:lnTo>
                  <a:pt x="1481456" y="1020443"/>
                </a:lnTo>
                <a:lnTo>
                  <a:pt x="1473201" y="1022348"/>
                </a:lnTo>
                <a:lnTo>
                  <a:pt x="1464628" y="1024254"/>
                </a:lnTo>
                <a:lnTo>
                  <a:pt x="1455738" y="1025842"/>
                </a:lnTo>
                <a:lnTo>
                  <a:pt x="1447166" y="1027112"/>
                </a:lnTo>
                <a:lnTo>
                  <a:pt x="1438276" y="1028383"/>
                </a:lnTo>
                <a:lnTo>
                  <a:pt x="1429068" y="1029018"/>
                </a:lnTo>
                <a:lnTo>
                  <a:pt x="1419860" y="1029971"/>
                </a:lnTo>
                <a:lnTo>
                  <a:pt x="1410653" y="1030288"/>
                </a:lnTo>
                <a:lnTo>
                  <a:pt x="1401445" y="1030288"/>
                </a:lnTo>
                <a:lnTo>
                  <a:pt x="1391920" y="1030288"/>
                </a:lnTo>
                <a:lnTo>
                  <a:pt x="1382713" y="1029971"/>
                </a:lnTo>
                <a:lnTo>
                  <a:pt x="1373823" y="1029018"/>
                </a:lnTo>
                <a:lnTo>
                  <a:pt x="1364933" y="1028383"/>
                </a:lnTo>
                <a:lnTo>
                  <a:pt x="1356043" y="1027112"/>
                </a:lnTo>
                <a:lnTo>
                  <a:pt x="1347153" y="1025842"/>
                </a:lnTo>
                <a:lnTo>
                  <a:pt x="1338580" y="1024254"/>
                </a:lnTo>
                <a:lnTo>
                  <a:pt x="1330008" y="1022348"/>
                </a:lnTo>
                <a:lnTo>
                  <a:pt x="1321753" y="1020443"/>
                </a:lnTo>
                <a:lnTo>
                  <a:pt x="1313180" y="1018219"/>
                </a:lnTo>
                <a:lnTo>
                  <a:pt x="1305243" y="1015679"/>
                </a:lnTo>
                <a:lnTo>
                  <a:pt x="1297305" y="1013138"/>
                </a:lnTo>
                <a:lnTo>
                  <a:pt x="1289050" y="1010279"/>
                </a:lnTo>
                <a:lnTo>
                  <a:pt x="1281430" y="1007104"/>
                </a:lnTo>
                <a:lnTo>
                  <a:pt x="1273493" y="1003928"/>
                </a:lnTo>
                <a:lnTo>
                  <a:pt x="1266190" y="1000434"/>
                </a:lnTo>
                <a:lnTo>
                  <a:pt x="1250950" y="992812"/>
                </a:lnTo>
                <a:lnTo>
                  <a:pt x="1236345" y="984554"/>
                </a:lnTo>
                <a:lnTo>
                  <a:pt x="1222693" y="975344"/>
                </a:lnTo>
                <a:lnTo>
                  <a:pt x="1209040" y="965498"/>
                </a:lnTo>
                <a:lnTo>
                  <a:pt x="1196023" y="955017"/>
                </a:lnTo>
                <a:lnTo>
                  <a:pt x="1183005" y="943901"/>
                </a:lnTo>
                <a:lnTo>
                  <a:pt x="1170623" y="932150"/>
                </a:lnTo>
                <a:lnTo>
                  <a:pt x="1158875" y="919764"/>
                </a:lnTo>
                <a:lnTo>
                  <a:pt x="1147128" y="907378"/>
                </a:lnTo>
                <a:lnTo>
                  <a:pt x="1136333" y="893721"/>
                </a:lnTo>
                <a:lnTo>
                  <a:pt x="1125538" y="879747"/>
                </a:lnTo>
                <a:lnTo>
                  <a:pt x="1115695" y="865455"/>
                </a:lnTo>
                <a:lnTo>
                  <a:pt x="1105853" y="850845"/>
                </a:lnTo>
                <a:lnTo>
                  <a:pt x="1096645" y="835601"/>
                </a:lnTo>
                <a:lnTo>
                  <a:pt x="1087755" y="820038"/>
                </a:lnTo>
                <a:lnTo>
                  <a:pt x="1079183" y="803841"/>
                </a:lnTo>
                <a:lnTo>
                  <a:pt x="1070928" y="787643"/>
                </a:lnTo>
                <a:lnTo>
                  <a:pt x="1063625" y="770811"/>
                </a:lnTo>
                <a:lnTo>
                  <a:pt x="1056323" y="753978"/>
                </a:lnTo>
                <a:lnTo>
                  <a:pt x="1049655" y="737145"/>
                </a:lnTo>
                <a:lnTo>
                  <a:pt x="1043305" y="719677"/>
                </a:lnTo>
                <a:lnTo>
                  <a:pt x="1037273" y="702209"/>
                </a:lnTo>
                <a:lnTo>
                  <a:pt x="1031558" y="684106"/>
                </a:lnTo>
                <a:lnTo>
                  <a:pt x="1026795" y="666321"/>
                </a:lnTo>
                <a:lnTo>
                  <a:pt x="1020763" y="664415"/>
                </a:lnTo>
                <a:lnTo>
                  <a:pt x="1015365" y="662827"/>
                </a:lnTo>
                <a:lnTo>
                  <a:pt x="1009650" y="659969"/>
                </a:lnTo>
                <a:lnTo>
                  <a:pt x="1004253" y="657110"/>
                </a:lnTo>
                <a:lnTo>
                  <a:pt x="998855" y="653617"/>
                </a:lnTo>
                <a:lnTo>
                  <a:pt x="993775" y="650441"/>
                </a:lnTo>
                <a:lnTo>
                  <a:pt x="989013" y="646312"/>
                </a:lnTo>
                <a:lnTo>
                  <a:pt x="984250" y="642183"/>
                </a:lnTo>
                <a:lnTo>
                  <a:pt x="979805" y="637737"/>
                </a:lnTo>
                <a:lnTo>
                  <a:pt x="975360" y="632973"/>
                </a:lnTo>
                <a:lnTo>
                  <a:pt x="970598" y="627891"/>
                </a:lnTo>
                <a:lnTo>
                  <a:pt x="966788" y="622492"/>
                </a:lnTo>
                <a:lnTo>
                  <a:pt x="962978" y="617411"/>
                </a:lnTo>
                <a:lnTo>
                  <a:pt x="959168" y="611376"/>
                </a:lnTo>
                <a:lnTo>
                  <a:pt x="955358" y="605660"/>
                </a:lnTo>
                <a:lnTo>
                  <a:pt x="952500" y="599625"/>
                </a:lnTo>
                <a:lnTo>
                  <a:pt x="949325" y="593591"/>
                </a:lnTo>
                <a:lnTo>
                  <a:pt x="946468" y="587239"/>
                </a:lnTo>
                <a:lnTo>
                  <a:pt x="943610" y="580887"/>
                </a:lnTo>
                <a:lnTo>
                  <a:pt x="941388" y="574535"/>
                </a:lnTo>
                <a:lnTo>
                  <a:pt x="939165" y="567865"/>
                </a:lnTo>
                <a:lnTo>
                  <a:pt x="937260" y="561196"/>
                </a:lnTo>
                <a:lnTo>
                  <a:pt x="935355" y="554526"/>
                </a:lnTo>
                <a:lnTo>
                  <a:pt x="934085" y="547857"/>
                </a:lnTo>
                <a:lnTo>
                  <a:pt x="932815" y="541505"/>
                </a:lnTo>
                <a:lnTo>
                  <a:pt x="931863" y="534835"/>
                </a:lnTo>
                <a:lnTo>
                  <a:pt x="930910" y="528166"/>
                </a:lnTo>
                <a:lnTo>
                  <a:pt x="930593" y="521496"/>
                </a:lnTo>
                <a:lnTo>
                  <a:pt x="930275" y="515144"/>
                </a:lnTo>
                <a:lnTo>
                  <a:pt x="930275" y="508792"/>
                </a:lnTo>
                <a:lnTo>
                  <a:pt x="930593" y="502440"/>
                </a:lnTo>
                <a:lnTo>
                  <a:pt x="931228" y="496088"/>
                </a:lnTo>
                <a:lnTo>
                  <a:pt x="932498" y="488148"/>
                </a:lnTo>
                <a:lnTo>
                  <a:pt x="934403" y="480526"/>
                </a:lnTo>
                <a:lnTo>
                  <a:pt x="936625" y="473539"/>
                </a:lnTo>
                <a:lnTo>
                  <a:pt x="939165" y="466869"/>
                </a:lnTo>
                <a:lnTo>
                  <a:pt x="942023" y="460835"/>
                </a:lnTo>
                <a:lnTo>
                  <a:pt x="945515" y="455436"/>
                </a:lnTo>
                <a:lnTo>
                  <a:pt x="949325" y="450037"/>
                </a:lnTo>
                <a:lnTo>
                  <a:pt x="953770" y="445273"/>
                </a:lnTo>
                <a:lnTo>
                  <a:pt x="958215" y="440826"/>
                </a:lnTo>
                <a:lnTo>
                  <a:pt x="962978" y="437015"/>
                </a:lnTo>
                <a:lnTo>
                  <a:pt x="968058" y="433204"/>
                </a:lnTo>
                <a:lnTo>
                  <a:pt x="973773" y="430345"/>
                </a:lnTo>
                <a:lnTo>
                  <a:pt x="979805" y="427805"/>
                </a:lnTo>
                <a:lnTo>
                  <a:pt x="985520" y="425264"/>
                </a:lnTo>
                <a:lnTo>
                  <a:pt x="992188" y="423358"/>
                </a:lnTo>
                <a:lnTo>
                  <a:pt x="998855" y="421453"/>
                </a:lnTo>
                <a:lnTo>
                  <a:pt x="1000443" y="399538"/>
                </a:lnTo>
                <a:lnTo>
                  <a:pt x="1002983" y="377942"/>
                </a:lnTo>
                <a:lnTo>
                  <a:pt x="1006475" y="356663"/>
                </a:lnTo>
                <a:lnTo>
                  <a:pt x="1010603" y="336019"/>
                </a:lnTo>
                <a:lnTo>
                  <a:pt x="1015365" y="315057"/>
                </a:lnTo>
                <a:lnTo>
                  <a:pt x="1020763" y="295049"/>
                </a:lnTo>
                <a:lnTo>
                  <a:pt x="1027748" y="275358"/>
                </a:lnTo>
                <a:lnTo>
                  <a:pt x="1034733" y="256302"/>
                </a:lnTo>
                <a:lnTo>
                  <a:pt x="1042353" y="237564"/>
                </a:lnTo>
                <a:lnTo>
                  <a:pt x="1051243" y="219143"/>
                </a:lnTo>
                <a:lnTo>
                  <a:pt x="1060768" y="201675"/>
                </a:lnTo>
                <a:lnTo>
                  <a:pt x="1065530" y="193417"/>
                </a:lnTo>
                <a:lnTo>
                  <a:pt x="1070610" y="184842"/>
                </a:lnTo>
                <a:lnTo>
                  <a:pt x="1076008" y="176585"/>
                </a:lnTo>
                <a:lnTo>
                  <a:pt x="1081405" y="168327"/>
                </a:lnTo>
                <a:lnTo>
                  <a:pt x="1087120" y="160070"/>
                </a:lnTo>
                <a:lnTo>
                  <a:pt x="1092835" y="152447"/>
                </a:lnTo>
                <a:lnTo>
                  <a:pt x="1098868" y="144507"/>
                </a:lnTo>
                <a:lnTo>
                  <a:pt x="1104900" y="137202"/>
                </a:lnTo>
                <a:lnTo>
                  <a:pt x="1111250" y="129580"/>
                </a:lnTo>
                <a:lnTo>
                  <a:pt x="1117600" y="122593"/>
                </a:lnTo>
                <a:lnTo>
                  <a:pt x="1124268" y="115606"/>
                </a:lnTo>
                <a:lnTo>
                  <a:pt x="1131253" y="108619"/>
                </a:lnTo>
                <a:lnTo>
                  <a:pt x="1137920" y="101949"/>
                </a:lnTo>
                <a:lnTo>
                  <a:pt x="1144905" y="95597"/>
                </a:lnTo>
                <a:lnTo>
                  <a:pt x="1152525" y="89245"/>
                </a:lnTo>
                <a:lnTo>
                  <a:pt x="1159828" y="82893"/>
                </a:lnTo>
                <a:lnTo>
                  <a:pt x="1167130" y="76859"/>
                </a:lnTo>
                <a:lnTo>
                  <a:pt x="1175068" y="71460"/>
                </a:lnTo>
                <a:lnTo>
                  <a:pt x="1183005" y="65743"/>
                </a:lnTo>
                <a:lnTo>
                  <a:pt x="1190943" y="60661"/>
                </a:lnTo>
                <a:lnTo>
                  <a:pt x="1198880" y="55262"/>
                </a:lnTo>
                <a:lnTo>
                  <a:pt x="1207453" y="50498"/>
                </a:lnTo>
                <a:lnTo>
                  <a:pt x="1216025" y="45734"/>
                </a:lnTo>
                <a:lnTo>
                  <a:pt x="1224598" y="41288"/>
                </a:lnTo>
                <a:lnTo>
                  <a:pt x="1233170" y="36841"/>
                </a:lnTo>
                <a:lnTo>
                  <a:pt x="1242060" y="32713"/>
                </a:lnTo>
                <a:lnTo>
                  <a:pt x="1250950" y="28902"/>
                </a:lnTo>
                <a:lnTo>
                  <a:pt x="1260158" y="25408"/>
                </a:lnTo>
                <a:lnTo>
                  <a:pt x="1269365" y="21914"/>
                </a:lnTo>
                <a:lnTo>
                  <a:pt x="1278890" y="19056"/>
                </a:lnTo>
                <a:lnTo>
                  <a:pt x="1288415" y="15880"/>
                </a:lnTo>
                <a:lnTo>
                  <a:pt x="1297940" y="13339"/>
                </a:lnTo>
                <a:lnTo>
                  <a:pt x="1307783" y="10798"/>
                </a:lnTo>
                <a:lnTo>
                  <a:pt x="1317625" y="8575"/>
                </a:lnTo>
                <a:lnTo>
                  <a:pt x="1327785" y="6670"/>
                </a:lnTo>
                <a:lnTo>
                  <a:pt x="1337945" y="4764"/>
                </a:lnTo>
                <a:lnTo>
                  <a:pt x="1348105" y="3494"/>
                </a:lnTo>
                <a:lnTo>
                  <a:pt x="1358583" y="2223"/>
                </a:lnTo>
                <a:lnTo>
                  <a:pt x="1369060" y="1588"/>
                </a:lnTo>
                <a:lnTo>
                  <a:pt x="1379855" y="635"/>
                </a:lnTo>
                <a:lnTo>
                  <a:pt x="1390650" y="318"/>
                </a:lnTo>
                <a:lnTo>
                  <a:pt x="1401445"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latin typeface="Arial" panose="020B0604020202020204" pitchFamily="34" charset="0"/>
              <a:ea typeface="微软雅黑" panose="020B0503020204020204" pitchFamily="34" charset="-122"/>
            </a:endParaRPr>
          </a:p>
        </p:txBody>
      </p:sp>
      <p:sp>
        <p:nvSpPr>
          <p:cNvPr id="17" name="KSO_Shape"/>
          <p:cNvSpPr/>
          <p:nvPr/>
        </p:nvSpPr>
        <p:spPr bwMode="auto">
          <a:xfrm>
            <a:off x="1618027" y="4882951"/>
            <a:ext cx="450021" cy="449405"/>
          </a:xfrm>
          <a:custGeom>
            <a:avLst/>
            <a:gdLst>
              <a:gd name="T0" fmla="*/ 1264650 w 2063750"/>
              <a:gd name="T1" fmla="*/ 933236 h 1925638"/>
              <a:gd name="T2" fmla="*/ 1205010 w 2063750"/>
              <a:gd name="T3" fmla="*/ 981200 h 1925638"/>
              <a:gd name="T4" fmla="*/ 1169637 w 2063750"/>
              <a:gd name="T5" fmla="*/ 913641 h 1925638"/>
              <a:gd name="T6" fmla="*/ 1863628 w 2063750"/>
              <a:gd name="T7" fmla="*/ 619424 h 1925638"/>
              <a:gd name="T8" fmla="*/ 1873035 w 2063750"/>
              <a:gd name="T9" fmla="*/ 667280 h 1925638"/>
              <a:gd name="T10" fmla="*/ 1691374 w 2063750"/>
              <a:gd name="T11" fmla="*/ 669322 h 1925638"/>
              <a:gd name="T12" fmla="*/ 1696077 w 2063750"/>
              <a:gd name="T13" fmla="*/ 621175 h 1925638"/>
              <a:gd name="T14" fmla="*/ 742063 w 2063750"/>
              <a:gd name="T15" fmla="*/ 629637 h 1925638"/>
              <a:gd name="T16" fmla="*/ 727975 w 2063750"/>
              <a:gd name="T17" fmla="*/ 676034 h 1925638"/>
              <a:gd name="T18" fmla="*/ 550987 w 2063750"/>
              <a:gd name="T19" fmla="*/ 656483 h 1925638"/>
              <a:gd name="T20" fmla="*/ 577990 w 2063750"/>
              <a:gd name="T21" fmla="*/ 615922 h 1925638"/>
              <a:gd name="T22" fmla="*/ 1273128 w 2063750"/>
              <a:gd name="T23" fmla="*/ 560052 h 1925638"/>
              <a:gd name="T24" fmla="*/ 1196826 w 2063750"/>
              <a:gd name="T25" fmla="*/ 846374 h 1925638"/>
              <a:gd name="T26" fmla="*/ 1157651 w 2063750"/>
              <a:gd name="T27" fmla="*/ 551279 h 1925638"/>
              <a:gd name="T28" fmla="*/ 1196634 w 2063750"/>
              <a:gd name="T29" fmla="*/ 394965 h 1925638"/>
              <a:gd name="T30" fmla="*/ 1004375 w 2063750"/>
              <a:gd name="T31" fmla="*/ 453667 h 1925638"/>
              <a:gd name="T32" fmla="*/ 916159 w 2063750"/>
              <a:gd name="T33" fmla="*/ 617446 h 1925638"/>
              <a:gd name="T34" fmla="*/ 942243 w 2063750"/>
              <a:gd name="T35" fmla="*/ 775648 h 1925638"/>
              <a:gd name="T36" fmla="*/ 1065042 w 2063750"/>
              <a:gd name="T37" fmla="*/ 952636 h 1925638"/>
              <a:gd name="T38" fmla="*/ 1352258 w 2063750"/>
              <a:gd name="T39" fmla="*/ 1009577 h 1925638"/>
              <a:gd name="T40" fmla="*/ 1456007 w 2063750"/>
              <a:gd name="T41" fmla="*/ 831122 h 1925638"/>
              <a:gd name="T42" fmla="*/ 1514915 w 2063750"/>
              <a:gd name="T43" fmla="*/ 694346 h 1925638"/>
              <a:gd name="T44" fmla="*/ 1484729 w 2063750"/>
              <a:gd name="T45" fmla="*/ 506499 h 1925638"/>
              <a:gd name="T46" fmla="*/ 1323829 w 2063750"/>
              <a:gd name="T47" fmla="*/ 407879 h 1925638"/>
              <a:gd name="T48" fmla="*/ 1277230 w 2063750"/>
              <a:gd name="T49" fmla="*/ 330686 h 1925638"/>
              <a:gd name="T50" fmla="*/ 1483556 w 2063750"/>
              <a:gd name="T51" fmla="*/ 408467 h 1925638"/>
              <a:gd name="T52" fmla="*/ 1585840 w 2063750"/>
              <a:gd name="T53" fmla="*/ 598074 h 1925638"/>
              <a:gd name="T54" fmla="*/ 1556532 w 2063750"/>
              <a:gd name="T55" fmla="*/ 799717 h 1925638"/>
              <a:gd name="T56" fmla="*/ 1444577 w 2063750"/>
              <a:gd name="T57" fmla="*/ 953809 h 1925638"/>
              <a:gd name="T58" fmla="*/ 1379514 w 2063750"/>
              <a:gd name="T59" fmla="*/ 1234993 h 1925638"/>
              <a:gd name="T60" fmla="*/ 1224769 w 2063750"/>
              <a:gd name="T61" fmla="*/ 1299859 h 1925638"/>
              <a:gd name="T62" fmla="*/ 973458 w 2063750"/>
              <a:gd name="T63" fmla="*/ 1301550 h 1925638"/>
              <a:gd name="T64" fmla="*/ 884643 w 2063750"/>
              <a:gd name="T65" fmla="*/ 1352828 h 1925638"/>
              <a:gd name="T66" fmla="*/ 1171315 w 2063750"/>
              <a:gd name="T67" fmla="*/ 1381250 h 1925638"/>
              <a:gd name="T68" fmla="*/ 1609826 w 2063750"/>
              <a:gd name="T69" fmla="*/ 1205732 h 1925638"/>
              <a:gd name="T70" fmla="*/ 1769285 w 2063750"/>
              <a:gd name="T71" fmla="*/ 1202215 h 1925638"/>
              <a:gd name="T72" fmla="*/ 1698033 w 2063750"/>
              <a:gd name="T73" fmla="*/ 1343539 h 1925638"/>
              <a:gd name="T74" fmla="*/ 1830840 w 2063750"/>
              <a:gd name="T75" fmla="*/ 1309461 h 1925638"/>
              <a:gd name="T76" fmla="*/ 1902362 w 2063750"/>
              <a:gd name="T77" fmla="*/ 1344330 h 1925638"/>
              <a:gd name="T78" fmla="*/ 1805632 w 2063750"/>
              <a:gd name="T79" fmla="*/ 1426962 h 1925638"/>
              <a:gd name="T80" fmla="*/ 1115916 w 2063750"/>
              <a:gd name="T81" fmla="*/ 1759833 h 1925638"/>
              <a:gd name="T82" fmla="*/ 544327 w 2063750"/>
              <a:gd name="T83" fmla="*/ 1713829 h 1925638"/>
              <a:gd name="T84" fmla="*/ 50124 w 2063750"/>
              <a:gd name="T85" fmla="*/ 1388576 h 1925638"/>
              <a:gd name="T86" fmla="*/ 277587 w 2063750"/>
              <a:gd name="T87" fmla="*/ 1364841 h 1925638"/>
              <a:gd name="T88" fmla="*/ 557812 w 2063750"/>
              <a:gd name="T89" fmla="*/ 1209541 h 1925638"/>
              <a:gd name="T90" fmla="*/ 1023426 w 2063750"/>
              <a:gd name="T91" fmla="*/ 1057126 h 1925638"/>
              <a:gd name="T92" fmla="*/ 919090 w 2063750"/>
              <a:gd name="T93" fmla="*/ 864876 h 1925638"/>
              <a:gd name="T94" fmla="*/ 854320 w 2063750"/>
              <a:gd name="T95" fmla="*/ 707847 h 1925638"/>
              <a:gd name="T96" fmla="*/ 887730 w 2063750"/>
              <a:gd name="T97" fmla="*/ 478909 h 1925638"/>
              <a:gd name="T98" fmla="*/ 1065042 w 2063750"/>
              <a:gd name="T99" fmla="*/ 350938 h 1925638"/>
              <a:gd name="T100" fmla="*/ 1690144 w 2063750"/>
              <a:gd name="T101" fmla="*/ 203159 h 1925638"/>
              <a:gd name="T102" fmla="*/ 1700127 w 2063750"/>
              <a:gd name="T103" fmla="*/ 250943 h 1925638"/>
              <a:gd name="T104" fmla="*/ 1558014 w 2063750"/>
              <a:gd name="T105" fmla="*/ 348271 h 1925638"/>
              <a:gd name="T106" fmla="*/ 1655497 w 2063750"/>
              <a:gd name="T107" fmla="*/ 206383 h 1925638"/>
              <a:gd name="T108" fmla="*/ 904489 w 2063750"/>
              <a:gd name="T109" fmla="*/ 306056 h 1925638"/>
              <a:gd name="T110" fmla="*/ 895180 w 2063750"/>
              <a:gd name="T111" fmla="*/ 353841 h 1925638"/>
              <a:gd name="T112" fmla="*/ 757001 w 2063750"/>
              <a:gd name="T113" fmla="*/ 243028 h 1925638"/>
              <a:gd name="T114" fmla="*/ 779982 w 2063750"/>
              <a:gd name="T115" fmla="*/ 199933 h 1925638"/>
              <a:gd name="T116" fmla="*/ 1248509 w 2063750"/>
              <a:gd name="T117" fmla="*/ 28478 h 1925638"/>
              <a:gd name="T118" fmla="*/ 1217149 w 2063750"/>
              <a:gd name="T119" fmla="*/ 197882 h 1925638"/>
              <a:gd name="T120" fmla="*/ 1185497 w 2063750"/>
              <a:gd name="T121" fmla="*/ 28478 h 1925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063750" h="1925638">
                <a:moveTo>
                  <a:pt x="1310496" y="957198"/>
                </a:moveTo>
                <a:lnTo>
                  <a:pt x="1315880" y="957198"/>
                </a:lnTo>
                <a:lnTo>
                  <a:pt x="1321581" y="957198"/>
                </a:lnTo>
                <a:lnTo>
                  <a:pt x="1326965" y="958465"/>
                </a:lnTo>
                <a:lnTo>
                  <a:pt x="1332032" y="959732"/>
                </a:lnTo>
                <a:lnTo>
                  <a:pt x="1337099" y="961316"/>
                </a:lnTo>
                <a:lnTo>
                  <a:pt x="1341850" y="963533"/>
                </a:lnTo>
                <a:lnTo>
                  <a:pt x="1346284" y="966383"/>
                </a:lnTo>
                <a:lnTo>
                  <a:pt x="1350718" y="969234"/>
                </a:lnTo>
                <a:lnTo>
                  <a:pt x="1354202" y="973035"/>
                </a:lnTo>
                <a:lnTo>
                  <a:pt x="1357685" y="976519"/>
                </a:lnTo>
                <a:lnTo>
                  <a:pt x="1360536" y="980637"/>
                </a:lnTo>
                <a:lnTo>
                  <a:pt x="1363386" y="985072"/>
                </a:lnTo>
                <a:lnTo>
                  <a:pt x="1365603" y="989506"/>
                </a:lnTo>
                <a:lnTo>
                  <a:pt x="1367503" y="994574"/>
                </a:lnTo>
                <a:lnTo>
                  <a:pt x="1369087" y="999959"/>
                </a:lnTo>
                <a:lnTo>
                  <a:pt x="1369720" y="1005344"/>
                </a:lnTo>
                <a:lnTo>
                  <a:pt x="1370037" y="1010728"/>
                </a:lnTo>
                <a:lnTo>
                  <a:pt x="1369720" y="1016113"/>
                </a:lnTo>
                <a:lnTo>
                  <a:pt x="1369087" y="1021181"/>
                </a:lnTo>
                <a:lnTo>
                  <a:pt x="1367503" y="1026566"/>
                </a:lnTo>
                <a:lnTo>
                  <a:pt x="1365603" y="1031634"/>
                </a:lnTo>
                <a:lnTo>
                  <a:pt x="1363386" y="1036385"/>
                </a:lnTo>
                <a:lnTo>
                  <a:pt x="1360536" y="1040503"/>
                </a:lnTo>
                <a:lnTo>
                  <a:pt x="1357685" y="1044620"/>
                </a:lnTo>
                <a:lnTo>
                  <a:pt x="1354202" y="1048738"/>
                </a:lnTo>
                <a:lnTo>
                  <a:pt x="1350718" y="1051906"/>
                </a:lnTo>
                <a:lnTo>
                  <a:pt x="1346284" y="1055073"/>
                </a:lnTo>
                <a:lnTo>
                  <a:pt x="1341850" y="1057290"/>
                </a:lnTo>
                <a:lnTo>
                  <a:pt x="1337099" y="1059507"/>
                </a:lnTo>
                <a:lnTo>
                  <a:pt x="1332032" y="1061408"/>
                </a:lnTo>
                <a:lnTo>
                  <a:pt x="1326965" y="1062675"/>
                </a:lnTo>
                <a:lnTo>
                  <a:pt x="1321581" y="1063308"/>
                </a:lnTo>
                <a:lnTo>
                  <a:pt x="1315880" y="1063625"/>
                </a:lnTo>
                <a:lnTo>
                  <a:pt x="1310496" y="1063308"/>
                </a:lnTo>
                <a:lnTo>
                  <a:pt x="1305428" y="1062675"/>
                </a:lnTo>
                <a:lnTo>
                  <a:pt x="1300361" y="1061408"/>
                </a:lnTo>
                <a:lnTo>
                  <a:pt x="1295294" y="1059507"/>
                </a:lnTo>
                <a:lnTo>
                  <a:pt x="1290543" y="1057290"/>
                </a:lnTo>
                <a:lnTo>
                  <a:pt x="1286109" y="1055073"/>
                </a:lnTo>
                <a:lnTo>
                  <a:pt x="1281992" y="1051906"/>
                </a:lnTo>
                <a:lnTo>
                  <a:pt x="1278191" y="1048738"/>
                </a:lnTo>
                <a:lnTo>
                  <a:pt x="1275024" y="1044620"/>
                </a:lnTo>
                <a:lnTo>
                  <a:pt x="1271857" y="1040503"/>
                </a:lnTo>
                <a:lnTo>
                  <a:pt x="1269324" y="1036385"/>
                </a:lnTo>
                <a:lnTo>
                  <a:pt x="1267107" y="1031634"/>
                </a:lnTo>
                <a:lnTo>
                  <a:pt x="1265206" y="1026566"/>
                </a:lnTo>
                <a:lnTo>
                  <a:pt x="1263940" y="1021181"/>
                </a:lnTo>
                <a:lnTo>
                  <a:pt x="1263306" y="1016113"/>
                </a:lnTo>
                <a:lnTo>
                  <a:pt x="1262989" y="1010728"/>
                </a:lnTo>
                <a:lnTo>
                  <a:pt x="1263306" y="1005344"/>
                </a:lnTo>
                <a:lnTo>
                  <a:pt x="1263940" y="999959"/>
                </a:lnTo>
                <a:lnTo>
                  <a:pt x="1265206" y="994574"/>
                </a:lnTo>
                <a:lnTo>
                  <a:pt x="1267107" y="989506"/>
                </a:lnTo>
                <a:lnTo>
                  <a:pt x="1269324" y="985072"/>
                </a:lnTo>
                <a:lnTo>
                  <a:pt x="1271857" y="980637"/>
                </a:lnTo>
                <a:lnTo>
                  <a:pt x="1275024" y="976519"/>
                </a:lnTo>
                <a:lnTo>
                  <a:pt x="1278191" y="973035"/>
                </a:lnTo>
                <a:lnTo>
                  <a:pt x="1281992" y="969234"/>
                </a:lnTo>
                <a:lnTo>
                  <a:pt x="1286109" y="966383"/>
                </a:lnTo>
                <a:lnTo>
                  <a:pt x="1290543" y="963533"/>
                </a:lnTo>
                <a:lnTo>
                  <a:pt x="1295294" y="961316"/>
                </a:lnTo>
                <a:lnTo>
                  <a:pt x="1300361" y="959732"/>
                </a:lnTo>
                <a:lnTo>
                  <a:pt x="1305428" y="958465"/>
                </a:lnTo>
                <a:lnTo>
                  <a:pt x="1310496" y="957198"/>
                </a:lnTo>
                <a:close/>
                <a:moveTo>
                  <a:pt x="1856524" y="666750"/>
                </a:moveTo>
                <a:lnTo>
                  <a:pt x="2002690" y="666750"/>
                </a:lnTo>
                <a:lnTo>
                  <a:pt x="2005874" y="667066"/>
                </a:lnTo>
                <a:lnTo>
                  <a:pt x="2009695" y="667382"/>
                </a:lnTo>
                <a:lnTo>
                  <a:pt x="2012561" y="668330"/>
                </a:lnTo>
                <a:lnTo>
                  <a:pt x="2016064" y="669595"/>
                </a:lnTo>
                <a:lnTo>
                  <a:pt x="2018930" y="670859"/>
                </a:lnTo>
                <a:lnTo>
                  <a:pt x="2021796" y="672755"/>
                </a:lnTo>
                <a:lnTo>
                  <a:pt x="2024344" y="674335"/>
                </a:lnTo>
                <a:lnTo>
                  <a:pt x="2026891" y="676863"/>
                </a:lnTo>
                <a:lnTo>
                  <a:pt x="2029121" y="679076"/>
                </a:lnTo>
                <a:lnTo>
                  <a:pt x="2031031" y="681920"/>
                </a:lnTo>
                <a:lnTo>
                  <a:pt x="2032623" y="684764"/>
                </a:lnTo>
                <a:lnTo>
                  <a:pt x="2034216" y="687292"/>
                </a:lnTo>
                <a:lnTo>
                  <a:pt x="2035489" y="690769"/>
                </a:lnTo>
                <a:lnTo>
                  <a:pt x="2036126" y="693929"/>
                </a:lnTo>
                <a:lnTo>
                  <a:pt x="2036763" y="697405"/>
                </a:lnTo>
                <a:lnTo>
                  <a:pt x="2036763" y="700566"/>
                </a:lnTo>
                <a:lnTo>
                  <a:pt x="2036763" y="704358"/>
                </a:lnTo>
                <a:lnTo>
                  <a:pt x="2036126" y="707834"/>
                </a:lnTo>
                <a:lnTo>
                  <a:pt x="2035489" y="710995"/>
                </a:lnTo>
                <a:lnTo>
                  <a:pt x="2034216" y="714155"/>
                </a:lnTo>
                <a:lnTo>
                  <a:pt x="2032623" y="716999"/>
                </a:lnTo>
                <a:lnTo>
                  <a:pt x="2031031" y="720160"/>
                </a:lnTo>
                <a:lnTo>
                  <a:pt x="2029121" y="722688"/>
                </a:lnTo>
                <a:lnTo>
                  <a:pt x="2026891" y="724900"/>
                </a:lnTo>
                <a:lnTo>
                  <a:pt x="2024344" y="727112"/>
                </a:lnTo>
                <a:lnTo>
                  <a:pt x="2021796" y="729009"/>
                </a:lnTo>
                <a:lnTo>
                  <a:pt x="2018930" y="730905"/>
                </a:lnTo>
                <a:lnTo>
                  <a:pt x="2016064" y="732169"/>
                </a:lnTo>
                <a:lnTo>
                  <a:pt x="2012561" y="733433"/>
                </a:lnTo>
                <a:lnTo>
                  <a:pt x="2009695" y="734381"/>
                </a:lnTo>
                <a:lnTo>
                  <a:pt x="2005874" y="734697"/>
                </a:lnTo>
                <a:lnTo>
                  <a:pt x="2002690" y="735013"/>
                </a:lnTo>
                <a:lnTo>
                  <a:pt x="1856524" y="735013"/>
                </a:lnTo>
                <a:lnTo>
                  <a:pt x="1853339" y="734697"/>
                </a:lnTo>
                <a:lnTo>
                  <a:pt x="1849518" y="734381"/>
                </a:lnTo>
                <a:lnTo>
                  <a:pt x="1846652" y="733433"/>
                </a:lnTo>
                <a:lnTo>
                  <a:pt x="1843149" y="732169"/>
                </a:lnTo>
                <a:lnTo>
                  <a:pt x="1840283" y="730905"/>
                </a:lnTo>
                <a:lnTo>
                  <a:pt x="1837417" y="729009"/>
                </a:lnTo>
                <a:lnTo>
                  <a:pt x="1834870" y="727112"/>
                </a:lnTo>
                <a:lnTo>
                  <a:pt x="1832322" y="724900"/>
                </a:lnTo>
                <a:lnTo>
                  <a:pt x="1830093" y="722688"/>
                </a:lnTo>
                <a:lnTo>
                  <a:pt x="1828182" y="720160"/>
                </a:lnTo>
                <a:lnTo>
                  <a:pt x="1826590" y="716999"/>
                </a:lnTo>
                <a:lnTo>
                  <a:pt x="1824998" y="714155"/>
                </a:lnTo>
                <a:lnTo>
                  <a:pt x="1823724" y="710995"/>
                </a:lnTo>
                <a:lnTo>
                  <a:pt x="1823087" y="707834"/>
                </a:lnTo>
                <a:lnTo>
                  <a:pt x="1822450" y="704358"/>
                </a:lnTo>
                <a:lnTo>
                  <a:pt x="1822450" y="700566"/>
                </a:lnTo>
                <a:lnTo>
                  <a:pt x="1822450" y="697405"/>
                </a:lnTo>
                <a:lnTo>
                  <a:pt x="1823087" y="693929"/>
                </a:lnTo>
                <a:lnTo>
                  <a:pt x="1823724" y="690769"/>
                </a:lnTo>
                <a:lnTo>
                  <a:pt x="1824998" y="687292"/>
                </a:lnTo>
                <a:lnTo>
                  <a:pt x="1826590" y="684764"/>
                </a:lnTo>
                <a:lnTo>
                  <a:pt x="1828182" y="681920"/>
                </a:lnTo>
                <a:lnTo>
                  <a:pt x="1830093" y="679076"/>
                </a:lnTo>
                <a:lnTo>
                  <a:pt x="1832322" y="676863"/>
                </a:lnTo>
                <a:lnTo>
                  <a:pt x="1834870" y="674335"/>
                </a:lnTo>
                <a:lnTo>
                  <a:pt x="1837417" y="672755"/>
                </a:lnTo>
                <a:lnTo>
                  <a:pt x="1840283" y="670859"/>
                </a:lnTo>
                <a:lnTo>
                  <a:pt x="1843149" y="669595"/>
                </a:lnTo>
                <a:lnTo>
                  <a:pt x="1846652" y="668330"/>
                </a:lnTo>
                <a:lnTo>
                  <a:pt x="1849518" y="667382"/>
                </a:lnTo>
                <a:lnTo>
                  <a:pt x="1853339" y="667066"/>
                </a:lnTo>
                <a:lnTo>
                  <a:pt x="1856524" y="666750"/>
                </a:lnTo>
                <a:close/>
                <a:moveTo>
                  <a:pt x="629654" y="666750"/>
                </a:moveTo>
                <a:lnTo>
                  <a:pt x="775285" y="666750"/>
                </a:lnTo>
                <a:lnTo>
                  <a:pt x="778783" y="667066"/>
                </a:lnTo>
                <a:lnTo>
                  <a:pt x="781962" y="667382"/>
                </a:lnTo>
                <a:lnTo>
                  <a:pt x="785460" y="668330"/>
                </a:lnTo>
                <a:lnTo>
                  <a:pt x="788640" y="669595"/>
                </a:lnTo>
                <a:lnTo>
                  <a:pt x="791819" y="670859"/>
                </a:lnTo>
                <a:lnTo>
                  <a:pt x="794363" y="672755"/>
                </a:lnTo>
                <a:lnTo>
                  <a:pt x="797225" y="674335"/>
                </a:lnTo>
                <a:lnTo>
                  <a:pt x="799451" y="676863"/>
                </a:lnTo>
                <a:lnTo>
                  <a:pt x="801677" y="679076"/>
                </a:lnTo>
                <a:lnTo>
                  <a:pt x="803902" y="681920"/>
                </a:lnTo>
                <a:lnTo>
                  <a:pt x="805492" y="684764"/>
                </a:lnTo>
                <a:lnTo>
                  <a:pt x="806764" y="687292"/>
                </a:lnTo>
                <a:lnTo>
                  <a:pt x="808036" y="690769"/>
                </a:lnTo>
                <a:lnTo>
                  <a:pt x="808990" y="693929"/>
                </a:lnTo>
                <a:lnTo>
                  <a:pt x="809626" y="697405"/>
                </a:lnTo>
                <a:lnTo>
                  <a:pt x="809626" y="700566"/>
                </a:lnTo>
                <a:lnTo>
                  <a:pt x="809626" y="704358"/>
                </a:lnTo>
                <a:lnTo>
                  <a:pt x="808990" y="707834"/>
                </a:lnTo>
                <a:lnTo>
                  <a:pt x="808036" y="710995"/>
                </a:lnTo>
                <a:lnTo>
                  <a:pt x="806764" y="714155"/>
                </a:lnTo>
                <a:lnTo>
                  <a:pt x="805492" y="716999"/>
                </a:lnTo>
                <a:lnTo>
                  <a:pt x="803902" y="720160"/>
                </a:lnTo>
                <a:lnTo>
                  <a:pt x="801677" y="722688"/>
                </a:lnTo>
                <a:lnTo>
                  <a:pt x="799451" y="724900"/>
                </a:lnTo>
                <a:lnTo>
                  <a:pt x="797225" y="727112"/>
                </a:lnTo>
                <a:lnTo>
                  <a:pt x="794363" y="729009"/>
                </a:lnTo>
                <a:lnTo>
                  <a:pt x="791819" y="730905"/>
                </a:lnTo>
                <a:lnTo>
                  <a:pt x="788640" y="732169"/>
                </a:lnTo>
                <a:lnTo>
                  <a:pt x="785460" y="733433"/>
                </a:lnTo>
                <a:lnTo>
                  <a:pt x="781962" y="734381"/>
                </a:lnTo>
                <a:lnTo>
                  <a:pt x="778783" y="734697"/>
                </a:lnTo>
                <a:lnTo>
                  <a:pt x="775285" y="735013"/>
                </a:lnTo>
                <a:lnTo>
                  <a:pt x="629654" y="735013"/>
                </a:lnTo>
                <a:lnTo>
                  <a:pt x="626156" y="734697"/>
                </a:lnTo>
                <a:lnTo>
                  <a:pt x="622976" y="734381"/>
                </a:lnTo>
                <a:lnTo>
                  <a:pt x="619479" y="733433"/>
                </a:lnTo>
                <a:lnTo>
                  <a:pt x="616299" y="732169"/>
                </a:lnTo>
                <a:lnTo>
                  <a:pt x="613119" y="730905"/>
                </a:lnTo>
                <a:lnTo>
                  <a:pt x="610576" y="729009"/>
                </a:lnTo>
                <a:lnTo>
                  <a:pt x="607714" y="727112"/>
                </a:lnTo>
                <a:lnTo>
                  <a:pt x="605488" y="724900"/>
                </a:lnTo>
                <a:lnTo>
                  <a:pt x="603262" y="722688"/>
                </a:lnTo>
                <a:lnTo>
                  <a:pt x="601036" y="720160"/>
                </a:lnTo>
                <a:lnTo>
                  <a:pt x="599447" y="716999"/>
                </a:lnTo>
                <a:lnTo>
                  <a:pt x="598175" y="714155"/>
                </a:lnTo>
                <a:lnTo>
                  <a:pt x="596903" y="710995"/>
                </a:lnTo>
                <a:lnTo>
                  <a:pt x="596267" y="707834"/>
                </a:lnTo>
                <a:lnTo>
                  <a:pt x="595313" y="704358"/>
                </a:lnTo>
                <a:lnTo>
                  <a:pt x="595313" y="700566"/>
                </a:lnTo>
                <a:lnTo>
                  <a:pt x="595313" y="697405"/>
                </a:lnTo>
                <a:lnTo>
                  <a:pt x="596267" y="693929"/>
                </a:lnTo>
                <a:lnTo>
                  <a:pt x="596903" y="690769"/>
                </a:lnTo>
                <a:lnTo>
                  <a:pt x="598175" y="687292"/>
                </a:lnTo>
                <a:lnTo>
                  <a:pt x="599447" y="684764"/>
                </a:lnTo>
                <a:lnTo>
                  <a:pt x="601036" y="681920"/>
                </a:lnTo>
                <a:lnTo>
                  <a:pt x="603262" y="679076"/>
                </a:lnTo>
                <a:lnTo>
                  <a:pt x="605488" y="676863"/>
                </a:lnTo>
                <a:lnTo>
                  <a:pt x="607714" y="674335"/>
                </a:lnTo>
                <a:lnTo>
                  <a:pt x="610576" y="672755"/>
                </a:lnTo>
                <a:lnTo>
                  <a:pt x="613119" y="670859"/>
                </a:lnTo>
                <a:lnTo>
                  <a:pt x="616299" y="669595"/>
                </a:lnTo>
                <a:lnTo>
                  <a:pt x="619479" y="668330"/>
                </a:lnTo>
                <a:lnTo>
                  <a:pt x="622976" y="667382"/>
                </a:lnTo>
                <a:lnTo>
                  <a:pt x="626156" y="667066"/>
                </a:lnTo>
                <a:lnTo>
                  <a:pt x="629654" y="666750"/>
                </a:lnTo>
                <a:close/>
                <a:moveTo>
                  <a:pt x="1315880" y="528637"/>
                </a:moveTo>
                <a:lnTo>
                  <a:pt x="1321897" y="528954"/>
                </a:lnTo>
                <a:lnTo>
                  <a:pt x="1327598" y="529904"/>
                </a:lnTo>
                <a:lnTo>
                  <a:pt x="1333615" y="531805"/>
                </a:lnTo>
                <a:lnTo>
                  <a:pt x="1339316" y="534655"/>
                </a:lnTo>
                <a:lnTo>
                  <a:pt x="1345017" y="537823"/>
                </a:lnTo>
                <a:lnTo>
                  <a:pt x="1350084" y="541941"/>
                </a:lnTo>
                <a:lnTo>
                  <a:pt x="1354835" y="546375"/>
                </a:lnTo>
                <a:lnTo>
                  <a:pt x="1359586" y="551760"/>
                </a:lnTo>
                <a:lnTo>
                  <a:pt x="1364020" y="557778"/>
                </a:lnTo>
                <a:lnTo>
                  <a:pt x="1367503" y="564430"/>
                </a:lnTo>
                <a:lnTo>
                  <a:pt x="1370987" y="571398"/>
                </a:lnTo>
                <a:lnTo>
                  <a:pt x="1373837" y="579634"/>
                </a:lnTo>
                <a:lnTo>
                  <a:pt x="1375104" y="583751"/>
                </a:lnTo>
                <a:lnTo>
                  <a:pt x="1376371" y="588186"/>
                </a:lnTo>
                <a:lnTo>
                  <a:pt x="1377955" y="597055"/>
                </a:lnTo>
                <a:lnTo>
                  <a:pt x="1379222" y="606557"/>
                </a:lnTo>
                <a:lnTo>
                  <a:pt x="1379538" y="616377"/>
                </a:lnTo>
                <a:lnTo>
                  <a:pt x="1379222" y="627463"/>
                </a:lnTo>
                <a:lnTo>
                  <a:pt x="1378905" y="637915"/>
                </a:lnTo>
                <a:lnTo>
                  <a:pt x="1378588" y="647101"/>
                </a:lnTo>
                <a:lnTo>
                  <a:pt x="1377955" y="655970"/>
                </a:lnTo>
                <a:lnTo>
                  <a:pt x="1376054" y="673074"/>
                </a:lnTo>
                <a:lnTo>
                  <a:pt x="1373204" y="690179"/>
                </a:lnTo>
                <a:lnTo>
                  <a:pt x="1370037" y="706967"/>
                </a:lnTo>
                <a:lnTo>
                  <a:pt x="1366237" y="725021"/>
                </a:lnTo>
                <a:lnTo>
                  <a:pt x="1361803" y="745293"/>
                </a:lnTo>
                <a:lnTo>
                  <a:pt x="1357369" y="769366"/>
                </a:lnTo>
                <a:lnTo>
                  <a:pt x="1352301" y="797873"/>
                </a:lnTo>
                <a:lnTo>
                  <a:pt x="1346917" y="830815"/>
                </a:lnTo>
                <a:lnTo>
                  <a:pt x="1344384" y="849503"/>
                </a:lnTo>
                <a:lnTo>
                  <a:pt x="1341533" y="870092"/>
                </a:lnTo>
                <a:lnTo>
                  <a:pt x="1338683" y="892264"/>
                </a:lnTo>
                <a:lnTo>
                  <a:pt x="1335832" y="916654"/>
                </a:lnTo>
                <a:lnTo>
                  <a:pt x="1296561" y="916654"/>
                </a:lnTo>
                <a:lnTo>
                  <a:pt x="1293710" y="892264"/>
                </a:lnTo>
                <a:lnTo>
                  <a:pt x="1290860" y="870092"/>
                </a:lnTo>
                <a:lnTo>
                  <a:pt x="1288326" y="849820"/>
                </a:lnTo>
                <a:lnTo>
                  <a:pt x="1285792" y="831132"/>
                </a:lnTo>
                <a:lnTo>
                  <a:pt x="1280092" y="797873"/>
                </a:lnTo>
                <a:lnTo>
                  <a:pt x="1275341" y="769366"/>
                </a:lnTo>
                <a:lnTo>
                  <a:pt x="1270590" y="745293"/>
                </a:lnTo>
                <a:lnTo>
                  <a:pt x="1266473" y="725021"/>
                </a:lnTo>
                <a:lnTo>
                  <a:pt x="1262356" y="706967"/>
                </a:lnTo>
                <a:lnTo>
                  <a:pt x="1258872" y="690179"/>
                </a:lnTo>
                <a:lnTo>
                  <a:pt x="1256339" y="673074"/>
                </a:lnTo>
                <a:lnTo>
                  <a:pt x="1254438" y="655970"/>
                </a:lnTo>
                <a:lnTo>
                  <a:pt x="1253805" y="647101"/>
                </a:lnTo>
                <a:lnTo>
                  <a:pt x="1252855" y="637915"/>
                </a:lnTo>
                <a:lnTo>
                  <a:pt x="1252538" y="627463"/>
                </a:lnTo>
                <a:lnTo>
                  <a:pt x="1252538" y="616377"/>
                </a:lnTo>
                <a:lnTo>
                  <a:pt x="1252855" y="606557"/>
                </a:lnTo>
                <a:lnTo>
                  <a:pt x="1254122" y="597055"/>
                </a:lnTo>
                <a:lnTo>
                  <a:pt x="1255705" y="588186"/>
                </a:lnTo>
                <a:lnTo>
                  <a:pt x="1256972" y="583751"/>
                </a:lnTo>
                <a:lnTo>
                  <a:pt x="1258239" y="579634"/>
                </a:lnTo>
                <a:lnTo>
                  <a:pt x="1261406" y="571398"/>
                </a:lnTo>
                <a:lnTo>
                  <a:pt x="1264573" y="564430"/>
                </a:lnTo>
                <a:lnTo>
                  <a:pt x="1268374" y="557778"/>
                </a:lnTo>
                <a:lnTo>
                  <a:pt x="1272807" y="551760"/>
                </a:lnTo>
                <a:lnTo>
                  <a:pt x="1277241" y="546375"/>
                </a:lnTo>
                <a:lnTo>
                  <a:pt x="1281992" y="541941"/>
                </a:lnTo>
                <a:lnTo>
                  <a:pt x="1287376" y="537823"/>
                </a:lnTo>
                <a:lnTo>
                  <a:pt x="1293077" y="534655"/>
                </a:lnTo>
                <a:lnTo>
                  <a:pt x="1298778" y="531805"/>
                </a:lnTo>
                <a:lnTo>
                  <a:pt x="1304162" y="529904"/>
                </a:lnTo>
                <a:lnTo>
                  <a:pt x="1310179" y="528954"/>
                </a:lnTo>
                <a:lnTo>
                  <a:pt x="1315880" y="528637"/>
                </a:lnTo>
                <a:close/>
                <a:moveTo>
                  <a:pt x="1316038" y="427125"/>
                </a:moveTo>
                <a:lnTo>
                  <a:pt x="1306196" y="427443"/>
                </a:lnTo>
                <a:lnTo>
                  <a:pt x="1296353" y="427761"/>
                </a:lnTo>
                <a:lnTo>
                  <a:pt x="1283971" y="428715"/>
                </a:lnTo>
                <a:lnTo>
                  <a:pt x="1269048" y="430622"/>
                </a:lnTo>
                <a:lnTo>
                  <a:pt x="1252221" y="432529"/>
                </a:lnTo>
                <a:lnTo>
                  <a:pt x="1233806" y="435390"/>
                </a:lnTo>
                <a:lnTo>
                  <a:pt x="1224281" y="437615"/>
                </a:lnTo>
                <a:lnTo>
                  <a:pt x="1214121" y="439523"/>
                </a:lnTo>
                <a:lnTo>
                  <a:pt x="1204278" y="441748"/>
                </a:lnTo>
                <a:lnTo>
                  <a:pt x="1193483" y="444609"/>
                </a:lnTo>
                <a:lnTo>
                  <a:pt x="1183323" y="447470"/>
                </a:lnTo>
                <a:lnTo>
                  <a:pt x="1172528" y="450967"/>
                </a:lnTo>
                <a:lnTo>
                  <a:pt x="1161733" y="454463"/>
                </a:lnTo>
                <a:lnTo>
                  <a:pt x="1150938" y="458914"/>
                </a:lnTo>
                <a:lnTo>
                  <a:pt x="1140143" y="463364"/>
                </a:lnTo>
                <a:lnTo>
                  <a:pt x="1129348" y="467814"/>
                </a:lnTo>
                <a:lnTo>
                  <a:pt x="1118871" y="473218"/>
                </a:lnTo>
                <a:lnTo>
                  <a:pt x="1108393" y="478940"/>
                </a:lnTo>
                <a:lnTo>
                  <a:pt x="1097916" y="484980"/>
                </a:lnTo>
                <a:lnTo>
                  <a:pt x="1088073" y="491338"/>
                </a:lnTo>
                <a:lnTo>
                  <a:pt x="1078231" y="498331"/>
                </a:lnTo>
                <a:lnTo>
                  <a:pt x="1069023" y="505960"/>
                </a:lnTo>
                <a:lnTo>
                  <a:pt x="1059498" y="514225"/>
                </a:lnTo>
                <a:lnTo>
                  <a:pt x="1050926" y="522808"/>
                </a:lnTo>
                <a:lnTo>
                  <a:pt x="1043623" y="530755"/>
                </a:lnTo>
                <a:lnTo>
                  <a:pt x="1036638" y="539656"/>
                </a:lnTo>
                <a:lnTo>
                  <a:pt x="1029971" y="548557"/>
                </a:lnTo>
                <a:lnTo>
                  <a:pt x="1023938" y="557775"/>
                </a:lnTo>
                <a:lnTo>
                  <a:pt x="1018541" y="567312"/>
                </a:lnTo>
                <a:lnTo>
                  <a:pt x="1013461" y="577166"/>
                </a:lnTo>
                <a:lnTo>
                  <a:pt x="1009333" y="587656"/>
                </a:lnTo>
                <a:lnTo>
                  <a:pt x="1005206" y="598464"/>
                </a:lnTo>
                <a:lnTo>
                  <a:pt x="1001713" y="608954"/>
                </a:lnTo>
                <a:lnTo>
                  <a:pt x="998856" y="620398"/>
                </a:lnTo>
                <a:lnTo>
                  <a:pt x="996633" y="632160"/>
                </a:lnTo>
                <a:lnTo>
                  <a:pt x="994728" y="643922"/>
                </a:lnTo>
                <a:lnTo>
                  <a:pt x="993458" y="656319"/>
                </a:lnTo>
                <a:lnTo>
                  <a:pt x="992506" y="668716"/>
                </a:lnTo>
                <a:lnTo>
                  <a:pt x="992506" y="681750"/>
                </a:lnTo>
                <a:lnTo>
                  <a:pt x="992506" y="694783"/>
                </a:lnTo>
                <a:lnTo>
                  <a:pt x="993141" y="707498"/>
                </a:lnTo>
                <a:lnTo>
                  <a:pt x="994093" y="719260"/>
                </a:lnTo>
                <a:lnTo>
                  <a:pt x="994728" y="730704"/>
                </a:lnTo>
                <a:lnTo>
                  <a:pt x="996316" y="741829"/>
                </a:lnTo>
                <a:lnTo>
                  <a:pt x="997586" y="752002"/>
                </a:lnTo>
                <a:lnTo>
                  <a:pt x="998856" y="762174"/>
                </a:lnTo>
                <a:lnTo>
                  <a:pt x="1000443" y="771393"/>
                </a:lnTo>
                <a:lnTo>
                  <a:pt x="1002031" y="780611"/>
                </a:lnTo>
                <a:lnTo>
                  <a:pt x="1003936" y="789194"/>
                </a:lnTo>
                <a:lnTo>
                  <a:pt x="1005841" y="797777"/>
                </a:lnTo>
                <a:lnTo>
                  <a:pt x="1008063" y="805724"/>
                </a:lnTo>
                <a:lnTo>
                  <a:pt x="1010603" y="813035"/>
                </a:lnTo>
                <a:lnTo>
                  <a:pt x="1012826" y="820347"/>
                </a:lnTo>
                <a:lnTo>
                  <a:pt x="1015683" y="827022"/>
                </a:lnTo>
                <a:lnTo>
                  <a:pt x="1018223" y="833698"/>
                </a:lnTo>
                <a:lnTo>
                  <a:pt x="1020763" y="840055"/>
                </a:lnTo>
                <a:lnTo>
                  <a:pt x="1023621" y="846095"/>
                </a:lnTo>
                <a:lnTo>
                  <a:pt x="1026478" y="851817"/>
                </a:lnTo>
                <a:lnTo>
                  <a:pt x="1032828" y="862943"/>
                </a:lnTo>
                <a:lnTo>
                  <a:pt x="1039496" y="872797"/>
                </a:lnTo>
                <a:lnTo>
                  <a:pt x="1046481" y="882652"/>
                </a:lnTo>
                <a:lnTo>
                  <a:pt x="1053466" y="891552"/>
                </a:lnTo>
                <a:lnTo>
                  <a:pt x="1061086" y="900135"/>
                </a:lnTo>
                <a:lnTo>
                  <a:pt x="1076643" y="917301"/>
                </a:lnTo>
                <a:lnTo>
                  <a:pt x="1091883" y="934467"/>
                </a:lnTo>
                <a:lnTo>
                  <a:pt x="1099821" y="943367"/>
                </a:lnTo>
                <a:lnTo>
                  <a:pt x="1107441" y="952904"/>
                </a:lnTo>
                <a:lnTo>
                  <a:pt x="1115061" y="962758"/>
                </a:lnTo>
                <a:lnTo>
                  <a:pt x="1122681" y="973566"/>
                </a:lnTo>
                <a:lnTo>
                  <a:pt x="1129983" y="985010"/>
                </a:lnTo>
                <a:lnTo>
                  <a:pt x="1136968" y="996772"/>
                </a:lnTo>
                <a:lnTo>
                  <a:pt x="1143953" y="1009805"/>
                </a:lnTo>
                <a:lnTo>
                  <a:pt x="1150938" y="1024427"/>
                </a:lnTo>
                <a:lnTo>
                  <a:pt x="1153796" y="1031739"/>
                </a:lnTo>
                <a:lnTo>
                  <a:pt x="1157288" y="1039686"/>
                </a:lnTo>
                <a:lnTo>
                  <a:pt x="1160146" y="1047633"/>
                </a:lnTo>
                <a:lnTo>
                  <a:pt x="1162686" y="1056216"/>
                </a:lnTo>
                <a:lnTo>
                  <a:pt x="1165543" y="1064799"/>
                </a:lnTo>
                <a:lnTo>
                  <a:pt x="1168083" y="1074017"/>
                </a:lnTo>
                <a:lnTo>
                  <a:pt x="1170941" y="1083554"/>
                </a:lnTo>
                <a:lnTo>
                  <a:pt x="1173163" y="1093408"/>
                </a:lnTo>
                <a:lnTo>
                  <a:pt x="1175386" y="1103580"/>
                </a:lnTo>
                <a:lnTo>
                  <a:pt x="1177608" y="1114388"/>
                </a:lnTo>
                <a:lnTo>
                  <a:pt x="1179513" y="1125196"/>
                </a:lnTo>
                <a:lnTo>
                  <a:pt x="1181418" y="1136958"/>
                </a:lnTo>
                <a:lnTo>
                  <a:pt x="1181680" y="1141412"/>
                </a:lnTo>
                <a:lnTo>
                  <a:pt x="1456680" y="1141412"/>
                </a:lnTo>
                <a:lnTo>
                  <a:pt x="1456691" y="1136958"/>
                </a:lnTo>
                <a:lnTo>
                  <a:pt x="1458596" y="1125196"/>
                </a:lnTo>
                <a:lnTo>
                  <a:pt x="1460818" y="1114388"/>
                </a:lnTo>
                <a:lnTo>
                  <a:pt x="1462723" y="1103580"/>
                </a:lnTo>
                <a:lnTo>
                  <a:pt x="1464946" y="1093408"/>
                </a:lnTo>
                <a:lnTo>
                  <a:pt x="1467486" y="1083554"/>
                </a:lnTo>
                <a:lnTo>
                  <a:pt x="1470026" y="1074017"/>
                </a:lnTo>
                <a:lnTo>
                  <a:pt x="1472883" y="1064799"/>
                </a:lnTo>
                <a:lnTo>
                  <a:pt x="1475423" y="1056216"/>
                </a:lnTo>
                <a:lnTo>
                  <a:pt x="1478281" y="1047633"/>
                </a:lnTo>
                <a:lnTo>
                  <a:pt x="1481456" y="1039686"/>
                </a:lnTo>
                <a:lnTo>
                  <a:pt x="1484313" y="1031739"/>
                </a:lnTo>
                <a:lnTo>
                  <a:pt x="1487806" y="1024427"/>
                </a:lnTo>
                <a:lnTo>
                  <a:pt x="1494156" y="1009805"/>
                </a:lnTo>
                <a:lnTo>
                  <a:pt x="1501141" y="996772"/>
                </a:lnTo>
                <a:lnTo>
                  <a:pt x="1508443" y="985010"/>
                </a:lnTo>
                <a:lnTo>
                  <a:pt x="1515746" y="973566"/>
                </a:lnTo>
                <a:lnTo>
                  <a:pt x="1523048" y="962758"/>
                </a:lnTo>
                <a:lnTo>
                  <a:pt x="1530986" y="952904"/>
                </a:lnTo>
                <a:lnTo>
                  <a:pt x="1538606" y="943367"/>
                </a:lnTo>
                <a:lnTo>
                  <a:pt x="1546543" y="934467"/>
                </a:lnTo>
                <a:lnTo>
                  <a:pt x="1561466" y="917301"/>
                </a:lnTo>
                <a:lnTo>
                  <a:pt x="1577341" y="900135"/>
                </a:lnTo>
                <a:lnTo>
                  <a:pt x="1584643" y="891552"/>
                </a:lnTo>
                <a:lnTo>
                  <a:pt x="1591946" y="882652"/>
                </a:lnTo>
                <a:lnTo>
                  <a:pt x="1598613" y="872797"/>
                </a:lnTo>
                <a:lnTo>
                  <a:pt x="1605281" y="862943"/>
                </a:lnTo>
                <a:lnTo>
                  <a:pt x="1611631" y="851817"/>
                </a:lnTo>
                <a:lnTo>
                  <a:pt x="1614806" y="846095"/>
                </a:lnTo>
                <a:lnTo>
                  <a:pt x="1617346" y="840055"/>
                </a:lnTo>
                <a:lnTo>
                  <a:pt x="1620203" y="833698"/>
                </a:lnTo>
                <a:lnTo>
                  <a:pt x="1623061" y="827022"/>
                </a:lnTo>
                <a:lnTo>
                  <a:pt x="1625283" y="820347"/>
                </a:lnTo>
                <a:lnTo>
                  <a:pt x="1628141" y="813035"/>
                </a:lnTo>
                <a:lnTo>
                  <a:pt x="1630046" y="805724"/>
                </a:lnTo>
                <a:lnTo>
                  <a:pt x="1632268" y="797777"/>
                </a:lnTo>
                <a:lnTo>
                  <a:pt x="1634491" y="789194"/>
                </a:lnTo>
                <a:lnTo>
                  <a:pt x="1636396" y="780611"/>
                </a:lnTo>
                <a:lnTo>
                  <a:pt x="1637983" y="771393"/>
                </a:lnTo>
                <a:lnTo>
                  <a:pt x="1639571" y="762174"/>
                </a:lnTo>
                <a:lnTo>
                  <a:pt x="1641158" y="752002"/>
                </a:lnTo>
                <a:lnTo>
                  <a:pt x="1642428" y="741829"/>
                </a:lnTo>
                <a:lnTo>
                  <a:pt x="1643381" y="730704"/>
                </a:lnTo>
                <a:lnTo>
                  <a:pt x="1644333" y="719260"/>
                </a:lnTo>
                <a:lnTo>
                  <a:pt x="1644968" y="707498"/>
                </a:lnTo>
                <a:lnTo>
                  <a:pt x="1645603" y="694783"/>
                </a:lnTo>
                <a:lnTo>
                  <a:pt x="1645921" y="681750"/>
                </a:lnTo>
                <a:lnTo>
                  <a:pt x="1645603" y="668716"/>
                </a:lnTo>
                <a:lnTo>
                  <a:pt x="1644968" y="656319"/>
                </a:lnTo>
                <a:lnTo>
                  <a:pt x="1643698" y="643922"/>
                </a:lnTo>
                <a:lnTo>
                  <a:pt x="1641793" y="632160"/>
                </a:lnTo>
                <a:lnTo>
                  <a:pt x="1639253" y="620398"/>
                </a:lnTo>
                <a:lnTo>
                  <a:pt x="1636396" y="608954"/>
                </a:lnTo>
                <a:lnTo>
                  <a:pt x="1632903" y="598464"/>
                </a:lnTo>
                <a:lnTo>
                  <a:pt x="1629411" y="587656"/>
                </a:lnTo>
                <a:lnTo>
                  <a:pt x="1624648" y="577166"/>
                </a:lnTo>
                <a:lnTo>
                  <a:pt x="1619568" y="567312"/>
                </a:lnTo>
                <a:lnTo>
                  <a:pt x="1614488" y="557775"/>
                </a:lnTo>
                <a:lnTo>
                  <a:pt x="1608456" y="548557"/>
                </a:lnTo>
                <a:lnTo>
                  <a:pt x="1602106" y="539656"/>
                </a:lnTo>
                <a:lnTo>
                  <a:pt x="1595121" y="530755"/>
                </a:lnTo>
                <a:lnTo>
                  <a:pt x="1587183" y="522808"/>
                </a:lnTo>
                <a:lnTo>
                  <a:pt x="1578611" y="514225"/>
                </a:lnTo>
                <a:lnTo>
                  <a:pt x="1569721" y="505960"/>
                </a:lnTo>
                <a:lnTo>
                  <a:pt x="1559878" y="498331"/>
                </a:lnTo>
                <a:lnTo>
                  <a:pt x="1550353" y="491338"/>
                </a:lnTo>
                <a:lnTo>
                  <a:pt x="1540193" y="484980"/>
                </a:lnTo>
                <a:lnTo>
                  <a:pt x="1529716" y="478622"/>
                </a:lnTo>
                <a:lnTo>
                  <a:pt x="1519556" y="473218"/>
                </a:lnTo>
                <a:lnTo>
                  <a:pt x="1508761" y="467814"/>
                </a:lnTo>
                <a:lnTo>
                  <a:pt x="1497966" y="463046"/>
                </a:lnTo>
                <a:lnTo>
                  <a:pt x="1487488" y="458596"/>
                </a:lnTo>
                <a:lnTo>
                  <a:pt x="1476376" y="454463"/>
                </a:lnTo>
                <a:lnTo>
                  <a:pt x="1465581" y="450967"/>
                </a:lnTo>
                <a:lnTo>
                  <a:pt x="1455103" y="447470"/>
                </a:lnTo>
                <a:lnTo>
                  <a:pt x="1444308" y="444609"/>
                </a:lnTo>
                <a:lnTo>
                  <a:pt x="1434148" y="441748"/>
                </a:lnTo>
                <a:lnTo>
                  <a:pt x="1423988" y="439523"/>
                </a:lnTo>
                <a:lnTo>
                  <a:pt x="1413828" y="437615"/>
                </a:lnTo>
                <a:lnTo>
                  <a:pt x="1404303" y="435390"/>
                </a:lnTo>
                <a:lnTo>
                  <a:pt x="1385888" y="432529"/>
                </a:lnTo>
                <a:lnTo>
                  <a:pt x="1369061" y="430304"/>
                </a:lnTo>
                <a:lnTo>
                  <a:pt x="1354456" y="428715"/>
                </a:lnTo>
                <a:lnTo>
                  <a:pt x="1342073" y="427761"/>
                </a:lnTo>
                <a:lnTo>
                  <a:pt x="1332866" y="427443"/>
                </a:lnTo>
                <a:lnTo>
                  <a:pt x="1323023" y="427125"/>
                </a:lnTo>
                <a:lnTo>
                  <a:pt x="1316038" y="427125"/>
                </a:lnTo>
                <a:close/>
                <a:moveTo>
                  <a:pt x="1309371" y="354012"/>
                </a:moveTo>
                <a:lnTo>
                  <a:pt x="1315403" y="354012"/>
                </a:lnTo>
                <a:lnTo>
                  <a:pt x="1322071" y="354012"/>
                </a:lnTo>
                <a:lnTo>
                  <a:pt x="1328103" y="354012"/>
                </a:lnTo>
                <a:lnTo>
                  <a:pt x="1337628" y="354330"/>
                </a:lnTo>
                <a:lnTo>
                  <a:pt x="1350011" y="354966"/>
                </a:lnTo>
                <a:lnTo>
                  <a:pt x="1365568" y="356237"/>
                </a:lnTo>
                <a:lnTo>
                  <a:pt x="1383666" y="358145"/>
                </a:lnTo>
                <a:lnTo>
                  <a:pt x="1403351" y="361006"/>
                </a:lnTo>
                <a:lnTo>
                  <a:pt x="1413828" y="362913"/>
                </a:lnTo>
                <a:lnTo>
                  <a:pt x="1424941" y="364820"/>
                </a:lnTo>
                <a:lnTo>
                  <a:pt x="1436371" y="367363"/>
                </a:lnTo>
                <a:lnTo>
                  <a:pt x="1448118" y="369906"/>
                </a:lnTo>
                <a:lnTo>
                  <a:pt x="1460183" y="373085"/>
                </a:lnTo>
                <a:lnTo>
                  <a:pt x="1471931" y="376264"/>
                </a:lnTo>
                <a:lnTo>
                  <a:pt x="1484313" y="380079"/>
                </a:lnTo>
                <a:lnTo>
                  <a:pt x="1497013" y="383893"/>
                </a:lnTo>
                <a:lnTo>
                  <a:pt x="1509396" y="388661"/>
                </a:lnTo>
                <a:lnTo>
                  <a:pt x="1522096" y="393748"/>
                </a:lnTo>
                <a:lnTo>
                  <a:pt x="1534478" y="399152"/>
                </a:lnTo>
                <a:lnTo>
                  <a:pt x="1547178" y="405191"/>
                </a:lnTo>
                <a:lnTo>
                  <a:pt x="1559561" y="411549"/>
                </a:lnTo>
                <a:lnTo>
                  <a:pt x="1571943" y="418542"/>
                </a:lnTo>
                <a:lnTo>
                  <a:pt x="1584008" y="425854"/>
                </a:lnTo>
                <a:lnTo>
                  <a:pt x="1595756" y="433801"/>
                </a:lnTo>
                <a:lnTo>
                  <a:pt x="1607186" y="442384"/>
                </a:lnTo>
                <a:lnTo>
                  <a:pt x="1618616" y="451602"/>
                </a:lnTo>
                <a:lnTo>
                  <a:pt x="1629728" y="461139"/>
                </a:lnTo>
                <a:lnTo>
                  <a:pt x="1640206" y="471629"/>
                </a:lnTo>
                <a:lnTo>
                  <a:pt x="1650366" y="483073"/>
                </a:lnTo>
                <a:lnTo>
                  <a:pt x="1659891" y="494199"/>
                </a:lnTo>
                <a:lnTo>
                  <a:pt x="1668463" y="506278"/>
                </a:lnTo>
                <a:lnTo>
                  <a:pt x="1672591" y="512318"/>
                </a:lnTo>
                <a:lnTo>
                  <a:pt x="1676401" y="518676"/>
                </a:lnTo>
                <a:lnTo>
                  <a:pt x="1680211" y="525033"/>
                </a:lnTo>
                <a:lnTo>
                  <a:pt x="1683703" y="531391"/>
                </a:lnTo>
                <a:lnTo>
                  <a:pt x="1690371" y="544424"/>
                </a:lnTo>
                <a:lnTo>
                  <a:pt x="1696403" y="558093"/>
                </a:lnTo>
                <a:lnTo>
                  <a:pt x="1701801" y="572398"/>
                </a:lnTo>
                <a:lnTo>
                  <a:pt x="1706563" y="586703"/>
                </a:lnTo>
                <a:lnTo>
                  <a:pt x="1710056" y="601325"/>
                </a:lnTo>
                <a:lnTo>
                  <a:pt x="1713548" y="616266"/>
                </a:lnTo>
                <a:lnTo>
                  <a:pt x="1715771" y="631842"/>
                </a:lnTo>
                <a:lnTo>
                  <a:pt x="1717993" y="647736"/>
                </a:lnTo>
                <a:lnTo>
                  <a:pt x="1718946" y="663948"/>
                </a:lnTo>
                <a:lnTo>
                  <a:pt x="1719263" y="680478"/>
                </a:lnTo>
                <a:lnTo>
                  <a:pt x="1718946" y="697644"/>
                </a:lnTo>
                <a:lnTo>
                  <a:pt x="1718311" y="712584"/>
                </a:lnTo>
                <a:lnTo>
                  <a:pt x="1717041" y="727207"/>
                </a:lnTo>
                <a:lnTo>
                  <a:pt x="1716088" y="740876"/>
                </a:lnTo>
                <a:lnTo>
                  <a:pt x="1714501" y="753909"/>
                </a:lnTo>
                <a:lnTo>
                  <a:pt x="1712913" y="766624"/>
                </a:lnTo>
                <a:lnTo>
                  <a:pt x="1711326" y="778704"/>
                </a:lnTo>
                <a:lnTo>
                  <a:pt x="1709103" y="790148"/>
                </a:lnTo>
                <a:lnTo>
                  <a:pt x="1706881" y="801274"/>
                </a:lnTo>
                <a:lnTo>
                  <a:pt x="1704658" y="812082"/>
                </a:lnTo>
                <a:lnTo>
                  <a:pt x="1701801" y="821936"/>
                </a:lnTo>
                <a:lnTo>
                  <a:pt x="1698943" y="831790"/>
                </a:lnTo>
                <a:lnTo>
                  <a:pt x="1696086" y="841009"/>
                </a:lnTo>
                <a:lnTo>
                  <a:pt x="1692911" y="849910"/>
                </a:lnTo>
                <a:lnTo>
                  <a:pt x="1689736" y="858175"/>
                </a:lnTo>
                <a:lnTo>
                  <a:pt x="1686243" y="866122"/>
                </a:lnTo>
                <a:lnTo>
                  <a:pt x="1682751" y="874069"/>
                </a:lnTo>
                <a:lnTo>
                  <a:pt x="1679258" y="881698"/>
                </a:lnTo>
                <a:lnTo>
                  <a:pt x="1675448" y="888691"/>
                </a:lnTo>
                <a:lnTo>
                  <a:pt x="1671321" y="895367"/>
                </a:lnTo>
                <a:lnTo>
                  <a:pt x="1667828" y="902042"/>
                </a:lnTo>
                <a:lnTo>
                  <a:pt x="1659573" y="914440"/>
                </a:lnTo>
                <a:lnTo>
                  <a:pt x="1651001" y="925884"/>
                </a:lnTo>
                <a:lnTo>
                  <a:pt x="1642428" y="936692"/>
                </a:lnTo>
                <a:lnTo>
                  <a:pt x="1633856" y="947182"/>
                </a:lnTo>
                <a:lnTo>
                  <a:pt x="1624648" y="957036"/>
                </a:lnTo>
                <a:lnTo>
                  <a:pt x="1615758" y="966891"/>
                </a:lnTo>
                <a:lnTo>
                  <a:pt x="1602423" y="981831"/>
                </a:lnTo>
                <a:lnTo>
                  <a:pt x="1595756" y="989460"/>
                </a:lnTo>
                <a:lnTo>
                  <a:pt x="1589406" y="997407"/>
                </a:lnTo>
                <a:lnTo>
                  <a:pt x="1583056" y="1005672"/>
                </a:lnTo>
                <a:lnTo>
                  <a:pt x="1576706" y="1014255"/>
                </a:lnTo>
                <a:lnTo>
                  <a:pt x="1570991" y="1023474"/>
                </a:lnTo>
                <a:lnTo>
                  <a:pt x="1564958" y="1033010"/>
                </a:lnTo>
                <a:lnTo>
                  <a:pt x="1559561" y="1043818"/>
                </a:lnTo>
                <a:lnTo>
                  <a:pt x="1554163" y="1054626"/>
                </a:lnTo>
                <a:lnTo>
                  <a:pt x="1549083" y="1067024"/>
                </a:lnTo>
                <a:lnTo>
                  <a:pt x="1544638" y="1080057"/>
                </a:lnTo>
                <a:lnTo>
                  <a:pt x="1540193" y="1094680"/>
                </a:lnTo>
                <a:lnTo>
                  <a:pt x="1536383" y="1110256"/>
                </a:lnTo>
                <a:lnTo>
                  <a:pt x="1532891" y="1127104"/>
                </a:lnTo>
                <a:lnTo>
                  <a:pt x="1529716" y="1144905"/>
                </a:lnTo>
                <a:lnTo>
                  <a:pt x="1529716" y="1286999"/>
                </a:lnTo>
                <a:lnTo>
                  <a:pt x="1526858" y="1293992"/>
                </a:lnTo>
                <a:lnTo>
                  <a:pt x="1525906" y="1296535"/>
                </a:lnTo>
                <a:lnTo>
                  <a:pt x="1523366" y="1300986"/>
                </a:lnTo>
                <a:lnTo>
                  <a:pt x="1520508" y="1306072"/>
                </a:lnTo>
                <a:lnTo>
                  <a:pt x="1516063" y="1312747"/>
                </a:lnTo>
                <a:lnTo>
                  <a:pt x="1510348" y="1320694"/>
                </a:lnTo>
                <a:lnTo>
                  <a:pt x="1503046" y="1328641"/>
                </a:lnTo>
                <a:lnTo>
                  <a:pt x="1499236" y="1333410"/>
                </a:lnTo>
                <a:lnTo>
                  <a:pt x="1494473" y="1337542"/>
                </a:lnTo>
                <a:lnTo>
                  <a:pt x="1489393" y="1342310"/>
                </a:lnTo>
                <a:lnTo>
                  <a:pt x="1483996" y="1346761"/>
                </a:lnTo>
                <a:lnTo>
                  <a:pt x="1478281" y="1351211"/>
                </a:lnTo>
                <a:lnTo>
                  <a:pt x="1471931" y="1355979"/>
                </a:lnTo>
                <a:lnTo>
                  <a:pt x="1465263" y="1360748"/>
                </a:lnTo>
                <a:lnTo>
                  <a:pt x="1457961" y="1365516"/>
                </a:lnTo>
                <a:lnTo>
                  <a:pt x="1450341" y="1369648"/>
                </a:lnTo>
                <a:lnTo>
                  <a:pt x="1442086" y="1374417"/>
                </a:lnTo>
                <a:lnTo>
                  <a:pt x="1432878" y="1378867"/>
                </a:lnTo>
                <a:lnTo>
                  <a:pt x="1423671" y="1382682"/>
                </a:lnTo>
                <a:lnTo>
                  <a:pt x="1413511" y="1386814"/>
                </a:lnTo>
                <a:lnTo>
                  <a:pt x="1403351" y="1390311"/>
                </a:lnTo>
                <a:lnTo>
                  <a:pt x="1392238" y="1394125"/>
                </a:lnTo>
                <a:lnTo>
                  <a:pt x="1380173" y="1397622"/>
                </a:lnTo>
                <a:lnTo>
                  <a:pt x="1367791" y="1400483"/>
                </a:lnTo>
                <a:lnTo>
                  <a:pt x="1354773" y="1403662"/>
                </a:lnTo>
                <a:lnTo>
                  <a:pt x="1341121" y="1405887"/>
                </a:lnTo>
                <a:lnTo>
                  <a:pt x="1326833" y="1407794"/>
                </a:lnTo>
                <a:lnTo>
                  <a:pt x="1324611" y="1408112"/>
                </a:lnTo>
                <a:lnTo>
                  <a:pt x="1311276" y="1407794"/>
                </a:lnTo>
                <a:lnTo>
                  <a:pt x="1296988" y="1405887"/>
                </a:lnTo>
                <a:lnTo>
                  <a:pt x="1283336" y="1403662"/>
                </a:lnTo>
                <a:lnTo>
                  <a:pt x="1270318" y="1400483"/>
                </a:lnTo>
                <a:lnTo>
                  <a:pt x="1257936" y="1397622"/>
                </a:lnTo>
                <a:lnTo>
                  <a:pt x="1246188" y="1394125"/>
                </a:lnTo>
                <a:lnTo>
                  <a:pt x="1235076" y="1390311"/>
                </a:lnTo>
                <a:lnTo>
                  <a:pt x="1224598" y="1386814"/>
                </a:lnTo>
                <a:lnTo>
                  <a:pt x="1214438" y="1382682"/>
                </a:lnTo>
                <a:lnTo>
                  <a:pt x="1205231" y="1378867"/>
                </a:lnTo>
                <a:lnTo>
                  <a:pt x="1196658" y="1374417"/>
                </a:lnTo>
                <a:lnTo>
                  <a:pt x="1192940" y="1372348"/>
                </a:lnTo>
                <a:lnTo>
                  <a:pt x="1177471" y="1376937"/>
                </a:lnTo>
                <a:lnTo>
                  <a:pt x="1156831" y="1382967"/>
                </a:lnTo>
                <a:lnTo>
                  <a:pt x="1135872" y="1388679"/>
                </a:lnTo>
                <a:lnTo>
                  <a:pt x="1094591" y="1399787"/>
                </a:lnTo>
                <a:lnTo>
                  <a:pt x="1054580" y="1409625"/>
                </a:lnTo>
                <a:lnTo>
                  <a:pt x="1017744" y="1419462"/>
                </a:lnTo>
                <a:lnTo>
                  <a:pt x="985672" y="1428031"/>
                </a:lnTo>
                <a:lnTo>
                  <a:pt x="971700" y="1432157"/>
                </a:lnTo>
                <a:lnTo>
                  <a:pt x="959633" y="1436282"/>
                </a:lnTo>
                <a:lnTo>
                  <a:pt x="949471" y="1439773"/>
                </a:lnTo>
                <a:lnTo>
                  <a:pt x="941215" y="1443581"/>
                </a:lnTo>
                <a:lnTo>
                  <a:pt x="938357" y="1445168"/>
                </a:lnTo>
                <a:lnTo>
                  <a:pt x="935499" y="1446755"/>
                </a:lnTo>
                <a:lnTo>
                  <a:pt x="933594" y="1448024"/>
                </a:lnTo>
                <a:lnTo>
                  <a:pt x="932324" y="1449928"/>
                </a:lnTo>
                <a:lnTo>
                  <a:pt x="932006" y="1451198"/>
                </a:lnTo>
                <a:lnTo>
                  <a:pt x="932006" y="1452784"/>
                </a:lnTo>
                <a:lnTo>
                  <a:pt x="932641" y="1454054"/>
                </a:lnTo>
                <a:lnTo>
                  <a:pt x="934229" y="1455641"/>
                </a:lnTo>
                <a:lnTo>
                  <a:pt x="938675" y="1457862"/>
                </a:lnTo>
                <a:lnTo>
                  <a:pt x="944390" y="1460401"/>
                </a:lnTo>
                <a:lnTo>
                  <a:pt x="950741" y="1462940"/>
                </a:lnTo>
                <a:lnTo>
                  <a:pt x="958363" y="1465161"/>
                </a:lnTo>
                <a:lnTo>
                  <a:pt x="966619" y="1467065"/>
                </a:lnTo>
                <a:lnTo>
                  <a:pt x="976145" y="1469604"/>
                </a:lnTo>
                <a:lnTo>
                  <a:pt x="985672" y="1471508"/>
                </a:lnTo>
                <a:lnTo>
                  <a:pt x="996468" y="1473412"/>
                </a:lnTo>
                <a:lnTo>
                  <a:pt x="1019014" y="1477538"/>
                </a:lnTo>
                <a:lnTo>
                  <a:pt x="1043783" y="1481029"/>
                </a:lnTo>
                <a:lnTo>
                  <a:pt x="1069505" y="1484202"/>
                </a:lnTo>
                <a:lnTo>
                  <a:pt x="1095861" y="1486741"/>
                </a:lnTo>
                <a:lnTo>
                  <a:pt x="1122218" y="1489597"/>
                </a:lnTo>
                <a:lnTo>
                  <a:pt x="1147939" y="1491819"/>
                </a:lnTo>
                <a:lnTo>
                  <a:pt x="1172708" y="1493723"/>
                </a:lnTo>
                <a:lnTo>
                  <a:pt x="1195889" y="1495309"/>
                </a:lnTo>
                <a:lnTo>
                  <a:pt x="1233995" y="1497214"/>
                </a:lnTo>
                <a:lnTo>
                  <a:pt x="1247967" y="1497848"/>
                </a:lnTo>
                <a:lnTo>
                  <a:pt x="1257811" y="1497848"/>
                </a:lnTo>
                <a:lnTo>
                  <a:pt x="1260034" y="1497848"/>
                </a:lnTo>
                <a:lnTo>
                  <a:pt x="1262574" y="1497531"/>
                </a:lnTo>
                <a:lnTo>
                  <a:pt x="1268925" y="1495944"/>
                </a:lnTo>
                <a:lnTo>
                  <a:pt x="1276864" y="1493723"/>
                </a:lnTo>
                <a:lnTo>
                  <a:pt x="1286391" y="1490549"/>
                </a:lnTo>
                <a:lnTo>
                  <a:pt x="1297187" y="1486106"/>
                </a:lnTo>
                <a:lnTo>
                  <a:pt x="1309254" y="1481663"/>
                </a:lnTo>
                <a:lnTo>
                  <a:pt x="1337516" y="1470239"/>
                </a:lnTo>
                <a:lnTo>
                  <a:pt x="1369588" y="1456593"/>
                </a:lnTo>
                <a:lnTo>
                  <a:pt x="1404836" y="1440725"/>
                </a:lnTo>
                <a:lnTo>
                  <a:pt x="1483271" y="1406768"/>
                </a:lnTo>
                <a:lnTo>
                  <a:pt x="1524870" y="1388679"/>
                </a:lnTo>
                <a:lnTo>
                  <a:pt x="1566786" y="1370908"/>
                </a:lnTo>
                <a:lnTo>
                  <a:pt x="1608703" y="1354088"/>
                </a:lnTo>
                <a:lnTo>
                  <a:pt x="1629343" y="1346154"/>
                </a:lnTo>
                <a:lnTo>
                  <a:pt x="1649666" y="1337903"/>
                </a:lnTo>
                <a:lnTo>
                  <a:pt x="1669672" y="1330604"/>
                </a:lnTo>
                <a:lnTo>
                  <a:pt x="1689043" y="1323622"/>
                </a:lnTo>
                <a:lnTo>
                  <a:pt x="1708095" y="1317275"/>
                </a:lnTo>
                <a:lnTo>
                  <a:pt x="1726513" y="1311246"/>
                </a:lnTo>
                <a:lnTo>
                  <a:pt x="1743978" y="1305851"/>
                </a:lnTo>
                <a:lnTo>
                  <a:pt x="1760491" y="1301725"/>
                </a:lnTo>
                <a:lnTo>
                  <a:pt x="1776368" y="1297599"/>
                </a:lnTo>
                <a:lnTo>
                  <a:pt x="1790976" y="1294743"/>
                </a:lnTo>
                <a:lnTo>
                  <a:pt x="1804630" y="1292204"/>
                </a:lnTo>
                <a:lnTo>
                  <a:pt x="1817650" y="1290618"/>
                </a:lnTo>
                <a:lnTo>
                  <a:pt x="1829717" y="1289031"/>
                </a:lnTo>
                <a:lnTo>
                  <a:pt x="1840831" y="1288396"/>
                </a:lnTo>
                <a:lnTo>
                  <a:pt x="1851310" y="1287762"/>
                </a:lnTo>
                <a:lnTo>
                  <a:pt x="1860836" y="1287127"/>
                </a:lnTo>
                <a:lnTo>
                  <a:pt x="1869728" y="1287762"/>
                </a:lnTo>
                <a:lnTo>
                  <a:pt x="1877984" y="1288396"/>
                </a:lnTo>
                <a:lnTo>
                  <a:pt x="1885605" y="1289348"/>
                </a:lnTo>
                <a:lnTo>
                  <a:pt x="1892274" y="1290618"/>
                </a:lnTo>
                <a:lnTo>
                  <a:pt x="1898307" y="1292204"/>
                </a:lnTo>
                <a:lnTo>
                  <a:pt x="1904023" y="1294426"/>
                </a:lnTo>
                <a:lnTo>
                  <a:pt x="1908469" y="1296647"/>
                </a:lnTo>
                <a:lnTo>
                  <a:pt x="1912914" y="1298869"/>
                </a:lnTo>
                <a:lnTo>
                  <a:pt x="1916725" y="1302042"/>
                </a:lnTo>
                <a:lnTo>
                  <a:pt x="1919901" y="1304899"/>
                </a:lnTo>
                <a:lnTo>
                  <a:pt x="1922441" y="1308389"/>
                </a:lnTo>
                <a:lnTo>
                  <a:pt x="1924664" y="1311880"/>
                </a:lnTo>
                <a:lnTo>
                  <a:pt x="1926252" y="1315688"/>
                </a:lnTo>
                <a:lnTo>
                  <a:pt x="1927522" y="1319497"/>
                </a:lnTo>
                <a:lnTo>
                  <a:pt x="1928157" y="1323622"/>
                </a:lnTo>
                <a:lnTo>
                  <a:pt x="1928474" y="1328065"/>
                </a:lnTo>
                <a:lnTo>
                  <a:pt x="1928474" y="1332825"/>
                </a:lnTo>
                <a:lnTo>
                  <a:pt x="1928157" y="1336951"/>
                </a:lnTo>
                <a:lnTo>
                  <a:pt x="1927522" y="1342029"/>
                </a:lnTo>
                <a:lnTo>
                  <a:pt x="1926252" y="1346789"/>
                </a:lnTo>
                <a:lnTo>
                  <a:pt x="1924981" y="1351549"/>
                </a:lnTo>
                <a:lnTo>
                  <a:pt x="1923711" y="1356627"/>
                </a:lnTo>
                <a:lnTo>
                  <a:pt x="1921488" y="1361704"/>
                </a:lnTo>
                <a:lnTo>
                  <a:pt x="1919583" y="1366782"/>
                </a:lnTo>
                <a:lnTo>
                  <a:pt x="1917728" y="1370490"/>
                </a:lnTo>
                <a:lnTo>
                  <a:pt x="1673225" y="1539875"/>
                </a:lnTo>
                <a:lnTo>
                  <a:pt x="1839536" y="1455101"/>
                </a:lnTo>
                <a:lnTo>
                  <a:pt x="1835829" y="1457509"/>
                </a:lnTo>
                <a:lnTo>
                  <a:pt x="1835750" y="1457545"/>
                </a:lnTo>
                <a:lnTo>
                  <a:pt x="1831940" y="1459449"/>
                </a:lnTo>
                <a:lnTo>
                  <a:pt x="1834797" y="1458179"/>
                </a:lnTo>
                <a:lnTo>
                  <a:pt x="1835829" y="1457509"/>
                </a:lnTo>
                <a:lnTo>
                  <a:pt x="1846229" y="1452784"/>
                </a:lnTo>
                <a:lnTo>
                  <a:pt x="1861789" y="1446437"/>
                </a:lnTo>
                <a:lnTo>
                  <a:pt x="1871633" y="1442629"/>
                </a:lnTo>
                <a:lnTo>
                  <a:pt x="1882112" y="1438821"/>
                </a:lnTo>
                <a:lnTo>
                  <a:pt x="1893226" y="1435013"/>
                </a:lnTo>
                <a:lnTo>
                  <a:pt x="1905293" y="1431204"/>
                </a:lnTo>
                <a:lnTo>
                  <a:pt x="1917995" y="1427714"/>
                </a:lnTo>
                <a:lnTo>
                  <a:pt x="1930697" y="1424857"/>
                </a:lnTo>
                <a:lnTo>
                  <a:pt x="1944034" y="1422001"/>
                </a:lnTo>
                <a:lnTo>
                  <a:pt x="1957054" y="1420097"/>
                </a:lnTo>
                <a:lnTo>
                  <a:pt x="1970391" y="1418828"/>
                </a:lnTo>
                <a:lnTo>
                  <a:pt x="1977059" y="1418510"/>
                </a:lnTo>
                <a:lnTo>
                  <a:pt x="1983410" y="1418193"/>
                </a:lnTo>
                <a:lnTo>
                  <a:pt x="1989761" y="1418510"/>
                </a:lnTo>
                <a:lnTo>
                  <a:pt x="1995795" y="1418828"/>
                </a:lnTo>
                <a:lnTo>
                  <a:pt x="2001828" y="1419780"/>
                </a:lnTo>
                <a:lnTo>
                  <a:pt x="2007862" y="1420732"/>
                </a:lnTo>
                <a:lnTo>
                  <a:pt x="2013577" y="1421684"/>
                </a:lnTo>
                <a:lnTo>
                  <a:pt x="2018658" y="1423588"/>
                </a:lnTo>
                <a:lnTo>
                  <a:pt x="2023739" y="1425175"/>
                </a:lnTo>
                <a:lnTo>
                  <a:pt x="2028820" y="1427079"/>
                </a:lnTo>
                <a:lnTo>
                  <a:pt x="2033265" y="1429618"/>
                </a:lnTo>
                <a:lnTo>
                  <a:pt x="2037394" y="1431839"/>
                </a:lnTo>
                <a:lnTo>
                  <a:pt x="2041839" y="1434378"/>
                </a:lnTo>
                <a:lnTo>
                  <a:pt x="2045650" y="1437234"/>
                </a:lnTo>
                <a:lnTo>
                  <a:pt x="2048825" y="1439773"/>
                </a:lnTo>
                <a:lnTo>
                  <a:pt x="2052001" y="1442946"/>
                </a:lnTo>
                <a:lnTo>
                  <a:pt x="2054859" y="1445803"/>
                </a:lnTo>
                <a:lnTo>
                  <a:pt x="2057082" y="1449294"/>
                </a:lnTo>
                <a:lnTo>
                  <a:pt x="2059305" y="1452467"/>
                </a:lnTo>
                <a:lnTo>
                  <a:pt x="2060892" y="1455958"/>
                </a:lnTo>
                <a:lnTo>
                  <a:pt x="2062162" y="1459131"/>
                </a:lnTo>
                <a:lnTo>
                  <a:pt x="2063115" y="1462622"/>
                </a:lnTo>
                <a:lnTo>
                  <a:pt x="2063433" y="1465796"/>
                </a:lnTo>
                <a:lnTo>
                  <a:pt x="2063750" y="1469287"/>
                </a:lnTo>
                <a:lnTo>
                  <a:pt x="2063433" y="1472778"/>
                </a:lnTo>
                <a:lnTo>
                  <a:pt x="2062480" y="1476268"/>
                </a:lnTo>
                <a:lnTo>
                  <a:pt x="2061210" y="1479442"/>
                </a:lnTo>
                <a:lnTo>
                  <a:pt x="2059622" y="1482933"/>
                </a:lnTo>
                <a:lnTo>
                  <a:pt x="2057082" y="1485789"/>
                </a:lnTo>
                <a:lnTo>
                  <a:pt x="2054541" y="1489280"/>
                </a:lnTo>
                <a:lnTo>
                  <a:pt x="2051048" y="1492136"/>
                </a:lnTo>
                <a:lnTo>
                  <a:pt x="2047555" y="1495309"/>
                </a:lnTo>
                <a:lnTo>
                  <a:pt x="2043110" y="1497848"/>
                </a:lnTo>
                <a:lnTo>
                  <a:pt x="2038029" y="1500704"/>
                </a:lnTo>
                <a:lnTo>
                  <a:pt x="2017071" y="1511494"/>
                </a:lnTo>
                <a:lnTo>
                  <a:pt x="1995795" y="1522919"/>
                </a:lnTo>
                <a:lnTo>
                  <a:pt x="1975154" y="1534344"/>
                </a:lnTo>
                <a:lnTo>
                  <a:pt x="1956101" y="1545451"/>
                </a:lnTo>
                <a:lnTo>
                  <a:pt x="1926252" y="1562271"/>
                </a:lnTo>
                <a:lnTo>
                  <a:pt x="1914502" y="1569252"/>
                </a:lnTo>
                <a:lnTo>
                  <a:pt x="1983410" y="1527997"/>
                </a:lnTo>
                <a:lnTo>
                  <a:pt x="1511215" y="1778704"/>
                </a:lnTo>
                <a:lnTo>
                  <a:pt x="1498196" y="1785369"/>
                </a:lnTo>
                <a:lnTo>
                  <a:pt x="1482953" y="1792985"/>
                </a:lnTo>
                <a:lnTo>
                  <a:pt x="1462948" y="1802823"/>
                </a:lnTo>
                <a:lnTo>
                  <a:pt x="1438814" y="1814248"/>
                </a:lnTo>
                <a:lnTo>
                  <a:pt x="1410870" y="1827259"/>
                </a:lnTo>
                <a:lnTo>
                  <a:pt x="1380385" y="1841223"/>
                </a:lnTo>
                <a:lnTo>
                  <a:pt x="1347678" y="1855186"/>
                </a:lnTo>
                <a:lnTo>
                  <a:pt x="1313382" y="1869150"/>
                </a:lnTo>
                <a:lnTo>
                  <a:pt x="1295917" y="1876131"/>
                </a:lnTo>
                <a:lnTo>
                  <a:pt x="1278769" y="1882796"/>
                </a:lnTo>
                <a:lnTo>
                  <a:pt x="1260987" y="1889143"/>
                </a:lnTo>
                <a:lnTo>
                  <a:pt x="1243204" y="1895172"/>
                </a:lnTo>
                <a:lnTo>
                  <a:pt x="1225739" y="1900885"/>
                </a:lnTo>
                <a:lnTo>
                  <a:pt x="1208909" y="1905962"/>
                </a:lnTo>
                <a:lnTo>
                  <a:pt x="1191761" y="1910723"/>
                </a:lnTo>
                <a:lnTo>
                  <a:pt x="1175248" y="1914848"/>
                </a:lnTo>
                <a:lnTo>
                  <a:pt x="1159371" y="1918656"/>
                </a:lnTo>
                <a:lnTo>
                  <a:pt x="1144129" y="1921513"/>
                </a:lnTo>
                <a:lnTo>
                  <a:pt x="1129204" y="1923417"/>
                </a:lnTo>
                <a:lnTo>
                  <a:pt x="1115232" y="1925004"/>
                </a:lnTo>
                <a:lnTo>
                  <a:pt x="1108563" y="1925321"/>
                </a:lnTo>
                <a:lnTo>
                  <a:pt x="1102212" y="1925638"/>
                </a:lnTo>
                <a:lnTo>
                  <a:pt x="1095861" y="1925638"/>
                </a:lnTo>
                <a:lnTo>
                  <a:pt x="1089828" y="1925321"/>
                </a:lnTo>
                <a:lnTo>
                  <a:pt x="1076808" y="1924051"/>
                </a:lnTo>
                <a:lnTo>
                  <a:pt x="1061884" y="1922465"/>
                </a:lnTo>
                <a:lnTo>
                  <a:pt x="1025683" y="1918656"/>
                </a:lnTo>
                <a:lnTo>
                  <a:pt x="983131" y="1912944"/>
                </a:lnTo>
                <a:lnTo>
                  <a:pt x="934546" y="1906280"/>
                </a:lnTo>
                <a:lnTo>
                  <a:pt x="824992" y="1890412"/>
                </a:lnTo>
                <a:lnTo>
                  <a:pt x="707181" y="1872958"/>
                </a:lnTo>
                <a:lnTo>
                  <a:pt x="589688" y="1856138"/>
                </a:lnTo>
                <a:lnTo>
                  <a:pt x="534117" y="1848522"/>
                </a:lnTo>
                <a:lnTo>
                  <a:pt x="482357" y="1841540"/>
                </a:lnTo>
                <a:lnTo>
                  <a:pt x="435677" y="1835828"/>
                </a:lnTo>
                <a:lnTo>
                  <a:pt x="394713" y="1831385"/>
                </a:lnTo>
                <a:lnTo>
                  <a:pt x="376613" y="1829798"/>
                </a:lnTo>
                <a:lnTo>
                  <a:pt x="361053" y="1828529"/>
                </a:lnTo>
                <a:lnTo>
                  <a:pt x="347399" y="1827577"/>
                </a:lnTo>
                <a:lnTo>
                  <a:pt x="335967" y="1827259"/>
                </a:lnTo>
                <a:lnTo>
                  <a:pt x="314056" y="1827577"/>
                </a:lnTo>
                <a:lnTo>
                  <a:pt x="289922" y="1827894"/>
                </a:lnTo>
                <a:lnTo>
                  <a:pt x="237209" y="1829481"/>
                </a:lnTo>
                <a:lnTo>
                  <a:pt x="181321" y="1831385"/>
                </a:lnTo>
                <a:lnTo>
                  <a:pt x="126702" y="1833606"/>
                </a:lnTo>
                <a:lnTo>
                  <a:pt x="37153" y="1837732"/>
                </a:lnTo>
                <a:lnTo>
                  <a:pt x="0" y="1839636"/>
                </a:lnTo>
                <a:lnTo>
                  <a:pt x="19053" y="1500704"/>
                </a:lnTo>
                <a:lnTo>
                  <a:pt x="28580" y="1501657"/>
                </a:lnTo>
                <a:lnTo>
                  <a:pt x="54301" y="1503878"/>
                </a:lnTo>
                <a:lnTo>
                  <a:pt x="72084" y="1505147"/>
                </a:lnTo>
                <a:lnTo>
                  <a:pt x="92089" y="1506099"/>
                </a:lnTo>
                <a:lnTo>
                  <a:pt x="114318" y="1507369"/>
                </a:lnTo>
                <a:lnTo>
                  <a:pt x="137499" y="1507686"/>
                </a:lnTo>
                <a:lnTo>
                  <a:pt x="161632" y="1507369"/>
                </a:lnTo>
                <a:lnTo>
                  <a:pt x="173699" y="1506734"/>
                </a:lnTo>
                <a:lnTo>
                  <a:pt x="186084" y="1505782"/>
                </a:lnTo>
                <a:lnTo>
                  <a:pt x="198151" y="1504830"/>
                </a:lnTo>
                <a:lnTo>
                  <a:pt x="210217" y="1503878"/>
                </a:lnTo>
                <a:lnTo>
                  <a:pt x="221649" y="1502291"/>
                </a:lnTo>
                <a:lnTo>
                  <a:pt x="233399" y="1500704"/>
                </a:lnTo>
                <a:lnTo>
                  <a:pt x="244513" y="1498483"/>
                </a:lnTo>
                <a:lnTo>
                  <a:pt x="255627" y="1496262"/>
                </a:lnTo>
                <a:lnTo>
                  <a:pt x="265471" y="1493088"/>
                </a:lnTo>
                <a:lnTo>
                  <a:pt x="275315" y="1490232"/>
                </a:lnTo>
                <a:lnTo>
                  <a:pt x="284524" y="1486424"/>
                </a:lnTo>
                <a:lnTo>
                  <a:pt x="292780" y="1482615"/>
                </a:lnTo>
                <a:lnTo>
                  <a:pt x="300719" y="1478172"/>
                </a:lnTo>
                <a:lnTo>
                  <a:pt x="304212" y="1475634"/>
                </a:lnTo>
                <a:lnTo>
                  <a:pt x="307705" y="1473095"/>
                </a:lnTo>
                <a:lnTo>
                  <a:pt x="321677" y="1462622"/>
                </a:lnTo>
                <a:lnTo>
                  <a:pt x="337872" y="1450880"/>
                </a:lnTo>
                <a:lnTo>
                  <a:pt x="355972" y="1438821"/>
                </a:lnTo>
                <a:lnTo>
                  <a:pt x="375978" y="1426127"/>
                </a:lnTo>
                <a:lnTo>
                  <a:pt x="396936" y="1413433"/>
                </a:lnTo>
                <a:lnTo>
                  <a:pt x="418847" y="1400421"/>
                </a:lnTo>
                <a:lnTo>
                  <a:pt x="441075" y="1387727"/>
                </a:lnTo>
                <a:lnTo>
                  <a:pt x="463621" y="1375351"/>
                </a:lnTo>
                <a:lnTo>
                  <a:pt x="485850" y="1363291"/>
                </a:lnTo>
                <a:lnTo>
                  <a:pt x="508078" y="1352184"/>
                </a:lnTo>
                <a:lnTo>
                  <a:pt x="529037" y="1341711"/>
                </a:lnTo>
                <a:lnTo>
                  <a:pt x="549042" y="1332191"/>
                </a:lnTo>
                <a:lnTo>
                  <a:pt x="567142" y="1323940"/>
                </a:lnTo>
                <a:lnTo>
                  <a:pt x="583972" y="1317275"/>
                </a:lnTo>
                <a:lnTo>
                  <a:pt x="597945" y="1311880"/>
                </a:lnTo>
                <a:lnTo>
                  <a:pt x="604296" y="1309976"/>
                </a:lnTo>
                <a:lnTo>
                  <a:pt x="609694" y="1308389"/>
                </a:lnTo>
                <a:lnTo>
                  <a:pt x="616680" y="1307120"/>
                </a:lnTo>
                <a:lnTo>
                  <a:pt x="626524" y="1304899"/>
                </a:lnTo>
                <a:lnTo>
                  <a:pt x="655103" y="1299821"/>
                </a:lnTo>
                <a:lnTo>
                  <a:pt x="693844" y="1293474"/>
                </a:lnTo>
                <a:lnTo>
                  <a:pt x="740842" y="1286492"/>
                </a:lnTo>
                <a:lnTo>
                  <a:pt x="794507" y="1279193"/>
                </a:lnTo>
                <a:lnTo>
                  <a:pt x="853254" y="1271894"/>
                </a:lnTo>
                <a:lnTo>
                  <a:pt x="884056" y="1268403"/>
                </a:lnTo>
                <a:lnTo>
                  <a:pt x="915176" y="1264912"/>
                </a:lnTo>
                <a:lnTo>
                  <a:pt x="946931" y="1261421"/>
                </a:lnTo>
                <a:lnTo>
                  <a:pt x="979003" y="1258565"/>
                </a:lnTo>
                <a:lnTo>
                  <a:pt x="1010758" y="1256026"/>
                </a:lnTo>
                <a:lnTo>
                  <a:pt x="1042195" y="1253488"/>
                </a:lnTo>
                <a:lnTo>
                  <a:pt x="1073633" y="1251583"/>
                </a:lnTo>
                <a:lnTo>
                  <a:pt x="1103800" y="1249997"/>
                </a:lnTo>
                <a:lnTo>
                  <a:pt x="1108711" y="1249733"/>
                </a:lnTo>
                <a:lnTo>
                  <a:pt x="1108711" y="1144905"/>
                </a:lnTo>
                <a:lnTo>
                  <a:pt x="1105218" y="1127104"/>
                </a:lnTo>
                <a:lnTo>
                  <a:pt x="1102043" y="1110256"/>
                </a:lnTo>
                <a:lnTo>
                  <a:pt x="1097916" y="1094680"/>
                </a:lnTo>
                <a:lnTo>
                  <a:pt x="1093788" y="1080057"/>
                </a:lnTo>
                <a:lnTo>
                  <a:pt x="1089026" y="1067024"/>
                </a:lnTo>
                <a:lnTo>
                  <a:pt x="1083946" y="1054626"/>
                </a:lnTo>
                <a:lnTo>
                  <a:pt x="1078866" y="1043818"/>
                </a:lnTo>
                <a:lnTo>
                  <a:pt x="1073468" y="1033010"/>
                </a:lnTo>
                <a:lnTo>
                  <a:pt x="1067753" y="1023474"/>
                </a:lnTo>
                <a:lnTo>
                  <a:pt x="1061721" y="1014255"/>
                </a:lnTo>
                <a:lnTo>
                  <a:pt x="1055371" y="1005672"/>
                </a:lnTo>
                <a:lnTo>
                  <a:pt x="1049021" y="997407"/>
                </a:lnTo>
                <a:lnTo>
                  <a:pt x="1042671" y="989460"/>
                </a:lnTo>
                <a:lnTo>
                  <a:pt x="1036003" y="981831"/>
                </a:lnTo>
                <a:lnTo>
                  <a:pt x="1022668" y="966891"/>
                </a:lnTo>
                <a:lnTo>
                  <a:pt x="1013461" y="957036"/>
                </a:lnTo>
                <a:lnTo>
                  <a:pt x="1004888" y="947182"/>
                </a:lnTo>
                <a:lnTo>
                  <a:pt x="995681" y="936692"/>
                </a:lnTo>
                <a:lnTo>
                  <a:pt x="987108" y="925884"/>
                </a:lnTo>
                <a:lnTo>
                  <a:pt x="978853" y="914440"/>
                </a:lnTo>
                <a:lnTo>
                  <a:pt x="970916" y="902042"/>
                </a:lnTo>
                <a:lnTo>
                  <a:pt x="966788" y="895367"/>
                </a:lnTo>
                <a:lnTo>
                  <a:pt x="962978" y="888691"/>
                </a:lnTo>
                <a:lnTo>
                  <a:pt x="959168" y="881698"/>
                </a:lnTo>
                <a:lnTo>
                  <a:pt x="955676" y="874069"/>
                </a:lnTo>
                <a:lnTo>
                  <a:pt x="952183" y="866122"/>
                </a:lnTo>
                <a:lnTo>
                  <a:pt x="948691" y="858175"/>
                </a:lnTo>
                <a:lnTo>
                  <a:pt x="945516" y="849910"/>
                </a:lnTo>
                <a:lnTo>
                  <a:pt x="942341" y="841009"/>
                </a:lnTo>
                <a:lnTo>
                  <a:pt x="939483" y="831790"/>
                </a:lnTo>
                <a:lnTo>
                  <a:pt x="936626" y="821936"/>
                </a:lnTo>
                <a:lnTo>
                  <a:pt x="934086" y="812082"/>
                </a:lnTo>
                <a:lnTo>
                  <a:pt x="931863" y="801274"/>
                </a:lnTo>
                <a:lnTo>
                  <a:pt x="929323" y="790148"/>
                </a:lnTo>
                <a:lnTo>
                  <a:pt x="927418" y="778704"/>
                </a:lnTo>
                <a:lnTo>
                  <a:pt x="925513" y="766624"/>
                </a:lnTo>
                <a:lnTo>
                  <a:pt x="923608" y="753909"/>
                </a:lnTo>
                <a:lnTo>
                  <a:pt x="922338" y="740876"/>
                </a:lnTo>
                <a:lnTo>
                  <a:pt x="921068" y="727207"/>
                </a:lnTo>
                <a:lnTo>
                  <a:pt x="920433" y="712584"/>
                </a:lnTo>
                <a:lnTo>
                  <a:pt x="919481" y="697644"/>
                </a:lnTo>
                <a:lnTo>
                  <a:pt x="919163" y="680478"/>
                </a:lnTo>
                <a:lnTo>
                  <a:pt x="919481" y="663948"/>
                </a:lnTo>
                <a:lnTo>
                  <a:pt x="920751" y="647736"/>
                </a:lnTo>
                <a:lnTo>
                  <a:pt x="922338" y="631842"/>
                </a:lnTo>
                <a:lnTo>
                  <a:pt x="924561" y="616266"/>
                </a:lnTo>
                <a:lnTo>
                  <a:pt x="928053" y="601325"/>
                </a:lnTo>
                <a:lnTo>
                  <a:pt x="932181" y="586703"/>
                </a:lnTo>
                <a:lnTo>
                  <a:pt x="936308" y="572398"/>
                </a:lnTo>
                <a:lnTo>
                  <a:pt x="941706" y="558093"/>
                </a:lnTo>
                <a:lnTo>
                  <a:pt x="947738" y="544424"/>
                </a:lnTo>
                <a:lnTo>
                  <a:pt x="954406" y="531391"/>
                </a:lnTo>
                <a:lnTo>
                  <a:pt x="958216" y="525033"/>
                </a:lnTo>
                <a:lnTo>
                  <a:pt x="961708" y="518676"/>
                </a:lnTo>
                <a:lnTo>
                  <a:pt x="965836" y="512318"/>
                </a:lnTo>
                <a:lnTo>
                  <a:pt x="969646" y="506278"/>
                </a:lnTo>
                <a:lnTo>
                  <a:pt x="978853" y="494199"/>
                </a:lnTo>
                <a:lnTo>
                  <a:pt x="988061" y="483073"/>
                </a:lnTo>
                <a:lnTo>
                  <a:pt x="998221" y="471629"/>
                </a:lnTo>
                <a:lnTo>
                  <a:pt x="1008698" y="461139"/>
                </a:lnTo>
                <a:lnTo>
                  <a:pt x="1019811" y="451602"/>
                </a:lnTo>
                <a:lnTo>
                  <a:pt x="1030923" y="442384"/>
                </a:lnTo>
                <a:lnTo>
                  <a:pt x="1042671" y="433801"/>
                </a:lnTo>
                <a:lnTo>
                  <a:pt x="1054736" y="425854"/>
                </a:lnTo>
                <a:lnTo>
                  <a:pt x="1066483" y="418542"/>
                </a:lnTo>
                <a:lnTo>
                  <a:pt x="1078866" y="411549"/>
                </a:lnTo>
                <a:lnTo>
                  <a:pt x="1091248" y="405191"/>
                </a:lnTo>
                <a:lnTo>
                  <a:pt x="1103631" y="399152"/>
                </a:lnTo>
                <a:lnTo>
                  <a:pt x="1116331" y="393748"/>
                </a:lnTo>
                <a:lnTo>
                  <a:pt x="1128713" y="388661"/>
                </a:lnTo>
                <a:lnTo>
                  <a:pt x="1141413" y="383893"/>
                </a:lnTo>
                <a:lnTo>
                  <a:pt x="1153796" y="380079"/>
                </a:lnTo>
                <a:lnTo>
                  <a:pt x="1166178" y="376264"/>
                </a:lnTo>
                <a:lnTo>
                  <a:pt x="1178243" y="373085"/>
                </a:lnTo>
                <a:lnTo>
                  <a:pt x="1190308" y="369906"/>
                </a:lnTo>
                <a:lnTo>
                  <a:pt x="1201738" y="367363"/>
                </a:lnTo>
                <a:lnTo>
                  <a:pt x="1213168" y="364820"/>
                </a:lnTo>
                <a:lnTo>
                  <a:pt x="1224281" y="362595"/>
                </a:lnTo>
                <a:lnTo>
                  <a:pt x="1235076" y="361006"/>
                </a:lnTo>
                <a:lnTo>
                  <a:pt x="1254761" y="358145"/>
                </a:lnTo>
                <a:lnTo>
                  <a:pt x="1272223" y="356237"/>
                </a:lnTo>
                <a:lnTo>
                  <a:pt x="1287781" y="354966"/>
                </a:lnTo>
                <a:lnTo>
                  <a:pt x="1300163" y="354330"/>
                </a:lnTo>
                <a:lnTo>
                  <a:pt x="1309371" y="354012"/>
                </a:lnTo>
                <a:close/>
                <a:moveTo>
                  <a:pt x="1815403" y="215900"/>
                </a:moveTo>
                <a:lnTo>
                  <a:pt x="1818266" y="216218"/>
                </a:lnTo>
                <a:lnTo>
                  <a:pt x="1821764" y="216535"/>
                </a:lnTo>
                <a:lnTo>
                  <a:pt x="1824945" y="217170"/>
                </a:lnTo>
                <a:lnTo>
                  <a:pt x="1828126" y="218758"/>
                </a:lnTo>
                <a:lnTo>
                  <a:pt x="1830989" y="220028"/>
                </a:lnTo>
                <a:lnTo>
                  <a:pt x="1834170" y="221615"/>
                </a:lnTo>
                <a:lnTo>
                  <a:pt x="1836715" y="223520"/>
                </a:lnTo>
                <a:lnTo>
                  <a:pt x="1839577" y="226060"/>
                </a:lnTo>
                <a:lnTo>
                  <a:pt x="1841804" y="228600"/>
                </a:lnTo>
                <a:lnTo>
                  <a:pt x="1843713" y="231458"/>
                </a:lnTo>
                <a:lnTo>
                  <a:pt x="1845621" y="234315"/>
                </a:lnTo>
                <a:lnTo>
                  <a:pt x="1847212" y="237490"/>
                </a:lnTo>
                <a:lnTo>
                  <a:pt x="1848166" y="240348"/>
                </a:lnTo>
                <a:lnTo>
                  <a:pt x="1848802" y="243523"/>
                </a:lnTo>
                <a:lnTo>
                  <a:pt x="1849438" y="247015"/>
                </a:lnTo>
                <a:lnTo>
                  <a:pt x="1849438" y="250508"/>
                </a:lnTo>
                <a:lnTo>
                  <a:pt x="1849438" y="253365"/>
                </a:lnTo>
                <a:lnTo>
                  <a:pt x="1848802" y="256858"/>
                </a:lnTo>
                <a:lnTo>
                  <a:pt x="1848166" y="260033"/>
                </a:lnTo>
                <a:lnTo>
                  <a:pt x="1847212" y="263208"/>
                </a:lnTo>
                <a:lnTo>
                  <a:pt x="1845621" y="266065"/>
                </a:lnTo>
                <a:lnTo>
                  <a:pt x="1843713" y="268923"/>
                </a:lnTo>
                <a:lnTo>
                  <a:pt x="1841804" y="271780"/>
                </a:lnTo>
                <a:lnTo>
                  <a:pt x="1839577" y="274320"/>
                </a:lnTo>
                <a:lnTo>
                  <a:pt x="1736517" y="377190"/>
                </a:lnTo>
                <a:lnTo>
                  <a:pt x="1733654" y="379730"/>
                </a:lnTo>
                <a:lnTo>
                  <a:pt x="1731109" y="381635"/>
                </a:lnTo>
                <a:lnTo>
                  <a:pt x="1727928" y="383223"/>
                </a:lnTo>
                <a:lnTo>
                  <a:pt x="1725065" y="384810"/>
                </a:lnTo>
                <a:lnTo>
                  <a:pt x="1721885" y="386080"/>
                </a:lnTo>
                <a:lnTo>
                  <a:pt x="1718704" y="386715"/>
                </a:lnTo>
                <a:lnTo>
                  <a:pt x="1715205" y="387350"/>
                </a:lnTo>
                <a:lnTo>
                  <a:pt x="1712342" y="387350"/>
                </a:lnTo>
                <a:lnTo>
                  <a:pt x="1708843" y="387350"/>
                </a:lnTo>
                <a:lnTo>
                  <a:pt x="1705662" y="386715"/>
                </a:lnTo>
                <a:lnTo>
                  <a:pt x="1702163" y="386080"/>
                </a:lnTo>
                <a:lnTo>
                  <a:pt x="1699300" y="384810"/>
                </a:lnTo>
                <a:lnTo>
                  <a:pt x="1696119" y="383223"/>
                </a:lnTo>
                <a:lnTo>
                  <a:pt x="1693257" y="381635"/>
                </a:lnTo>
                <a:lnTo>
                  <a:pt x="1690394" y="379730"/>
                </a:lnTo>
                <a:lnTo>
                  <a:pt x="1687849" y="377190"/>
                </a:lnTo>
                <a:lnTo>
                  <a:pt x="1685622" y="374650"/>
                </a:lnTo>
                <a:lnTo>
                  <a:pt x="1683396" y="371793"/>
                </a:lnTo>
                <a:lnTo>
                  <a:pt x="1681805" y="368935"/>
                </a:lnTo>
                <a:lnTo>
                  <a:pt x="1680533" y="365760"/>
                </a:lnTo>
                <a:lnTo>
                  <a:pt x="1679261" y="362903"/>
                </a:lnTo>
                <a:lnTo>
                  <a:pt x="1678624" y="359410"/>
                </a:lnTo>
                <a:lnTo>
                  <a:pt x="1678306" y="356235"/>
                </a:lnTo>
                <a:lnTo>
                  <a:pt x="1677988" y="353378"/>
                </a:lnTo>
                <a:lnTo>
                  <a:pt x="1678306" y="349885"/>
                </a:lnTo>
                <a:lnTo>
                  <a:pt x="1678624" y="346393"/>
                </a:lnTo>
                <a:lnTo>
                  <a:pt x="1679261" y="343218"/>
                </a:lnTo>
                <a:lnTo>
                  <a:pt x="1680533" y="340043"/>
                </a:lnTo>
                <a:lnTo>
                  <a:pt x="1681805" y="337185"/>
                </a:lnTo>
                <a:lnTo>
                  <a:pt x="1683396" y="334328"/>
                </a:lnTo>
                <a:lnTo>
                  <a:pt x="1685622" y="331470"/>
                </a:lnTo>
                <a:lnTo>
                  <a:pt x="1687849" y="328930"/>
                </a:lnTo>
                <a:lnTo>
                  <a:pt x="1790910" y="226060"/>
                </a:lnTo>
                <a:lnTo>
                  <a:pt x="1793455" y="223520"/>
                </a:lnTo>
                <a:lnTo>
                  <a:pt x="1796317" y="221615"/>
                </a:lnTo>
                <a:lnTo>
                  <a:pt x="1799180" y="220028"/>
                </a:lnTo>
                <a:lnTo>
                  <a:pt x="1802361" y="218758"/>
                </a:lnTo>
                <a:lnTo>
                  <a:pt x="1805224" y="217170"/>
                </a:lnTo>
                <a:lnTo>
                  <a:pt x="1808723" y="216535"/>
                </a:lnTo>
                <a:lnTo>
                  <a:pt x="1811904" y="216218"/>
                </a:lnTo>
                <a:lnTo>
                  <a:pt x="1815403" y="215900"/>
                </a:lnTo>
                <a:close/>
                <a:moveTo>
                  <a:pt x="851599" y="215900"/>
                </a:moveTo>
                <a:lnTo>
                  <a:pt x="855065" y="216218"/>
                </a:lnTo>
                <a:lnTo>
                  <a:pt x="857902" y="216535"/>
                </a:lnTo>
                <a:lnTo>
                  <a:pt x="861368" y="217170"/>
                </a:lnTo>
                <a:lnTo>
                  <a:pt x="864205" y="218758"/>
                </a:lnTo>
                <a:lnTo>
                  <a:pt x="867356" y="220028"/>
                </a:lnTo>
                <a:lnTo>
                  <a:pt x="870192" y="221615"/>
                </a:lnTo>
                <a:lnTo>
                  <a:pt x="872713" y="223520"/>
                </a:lnTo>
                <a:lnTo>
                  <a:pt x="875550" y="226060"/>
                </a:lnTo>
                <a:lnTo>
                  <a:pt x="977657" y="328930"/>
                </a:lnTo>
                <a:lnTo>
                  <a:pt x="979863" y="331470"/>
                </a:lnTo>
                <a:lnTo>
                  <a:pt x="981754" y="334328"/>
                </a:lnTo>
                <a:lnTo>
                  <a:pt x="983960" y="337185"/>
                </a:lnTo>
                <a:lnTo>
                  <a:pt x="985220" y="340043"/>
                </a:lnTo>
                <a:lnTo>
                  <a:pt x="986166" y="343218"/>
                </a:lnTo>
                <a:lnTo>
                  <a:pt x="986796" y="346393"/>
                </a:lnTo>
                <a:lnTo>
                  <a:pt x="987426" y="349885"/>
                </a:lnTo>
                <a:lnTo>
                  <a:pt x="987426" y="353378"/>
                </a:lnTo>
                <a:lnTo>
                  <a:pt x="987426" y="356235"/>
                </a:lnTo>
                <a:lnTo>
                  <a:pt x="986796" y="359410"/>
                </a:lnTo>
                <a:lnTo>
                  <a:pt x="986166" y="362903"/>
                </a:lnTo>
                <a:lnTo>
                  <a:pt x="985220" y="365760"/>
                </a:lnTo>
                <a:lnTo>
                  <a:pt x="983960" y="368935"/>
                </a:lnTo>
                <a:lnTo>
                  <a:pt x="981754" y="371793"/>
                </a:lnTo>
                <a:lnTo>
                  <a:pt x="979863" y="374650"/>
                </a:lnTo>
                <a:lnTo>
                  <a:pt x="977657" y="377190"/>
                </a:lnTo>
                <a:lnTo>
                  <a:pt x="975135" y="379730"/>
                </a:lnTo>
                <a:lnTo>
                  <a:pt x="972299" y="381635"/>
                </a:lnTo>
                <a:lnTo>
                  <a:pt x="969778" y="383223"/>
                </a:lnTo>
                <a:lnTo>
                  <a:pt x="966627" y="384810"/>
                </a:lnTo>
                <a:lnTo>
                  <a:pt x="963475" y="386080"/>
                </a:lnTo>
                <a:lnTo>
                  <a:pt x="960324" y="386715"/>
                </a:lnTo>
                <a:lnTo>
                  <a:pt x="957172" y="387350"/>
                </a:lnTo>
                <a:lnTo>
                  <a:pt x="953706" y="387350"/>
                </a:lnTo>
                <a:lnTo>
                  <a:pt x="950554" y="387350"/>
                </a:lnTo>
                <a:lnTo>
                  <a:pt x="947088" y="386715"/>
                </a:lnTo>
                <a:lnTo>
                  <a:pt x="944251" y="386080"/>
                </a:lnTo>
                <a:lnTo>
                  <a:pt x="940785" y="384810"/>
                </a:lnTo>
                <a:lnTo>
                  <a:pt x="937948" y="383223"/>
                </a:lnTo>
                <a:lnTo>
                  <a:pt x="935112" y="381635"/>
                </a:lnTo>
                <a:lnTo>
                  <a:pt x="932276" y="379730"/>
                </a:lnTo>
                <a:lnTo>
                  <a:pt x="929440" y="377190"/>
                </a:lnTo>
                <a:lnTo>
                  <a:pt x="827333" y="274320"/>
                </a:lnTo>
                <a:lnTo>
                  <a:pt x="825127" y="271780"/>
                </a:lnTo>
                <a:lnTo>
                  <a:pt x="823236" y="268923"/>
                </a:lnTo>
                <a:lnTo>
                  <a:pt x="821345" y="266065"/>
                </a:lnTo>
                <a:lnTo>
                  <a:pt x="820084" y="263208"/>
                </a:lnTo>
                <a:lnTo>
                  <a:pt x="819139" y="260033"/>
                </a:lnTo>
                <a:lnTo>
                  <a:pt x="818193" y="256858"/>
                </a:lnTo>
                <a:lnTo>
                  <a:pt x="817878" y="253365"/>
                </a:lnTo>
                <a:lnTo>
                  <a:pt x="817563" y="250508"/>
                </a:lnTo>
                <a:lnTo>
                  <a:pt x="817878" y="247015"/>
                </a:lnTo>
                <a:lnTo>
                  <a:pt x="818193" y="243523"/>
                </a:lnTo>
                <a:lnTo>
                  <a:pt x="819139" y="240348"/>
                </a:lnTo>
                <a:lnTo>
                  <a:pt x="820084" y="237490"/>
                </a:lnTo>
                <a:lnTo>
                  <a:pt x="821345" y="234315"/>
                </a:lnTo>
                <a:lnTo>
                  <a:pt x="823236" y="231458"/>
                </a:lnTo>
                <a:lnTo>
                  <a:pt x="825127" y="228600"/>
                </a:lnTo>
                <a:lnTo>
                  <a:pt x="827333" y="226060"/>
                </a:lnTo>
                <a:lnTo>
                  <a:pt x="830169" y="223520"/>
                </a:lnTo>
                <a:lnTo>
                  <a:pt x="832690" y="221615"/>
                </a:lnTo>
                <a:lnTo>
                  <a:pt x="835842" y="220028"/>
                </a:lnTo>
                <a:lnTo>
                  <a:pt x="838678" y="218758"/>
                </a:lnTo>
                <a:lnTo>
                  <a:pt x="842144" y="217170"/>
                </a:lnTo>
                <a:lnTo>
                  <a:pt x="844981" y="216535"/>
                </a:lnTo>
                <a:lnTo>
                  <a:pt x="848447" y="216218"/>
                </a:lnTo>
                <a:lnTo>
                  <a:pt x="851599" y="215900"/>
                </a:lnTo>
                <a:close/>
                <a:moveTo>
                  <a:pt x="1318578" y="0"/>
                </a:moveTo>
                <a:lnTo>
                  <a:pt x="1321753" y="318"/>
                </a:lnTo>
                <a:lnTo>
                  <a:pt x="1325563" y="636"/>
                </a:lnTo>
                <a:lnTo>
                  <a:pt x="1328421" y="1590"/>
                </a:lnTo>
                <a:lnTo>
                  <a:pt x="1331913" y="2544"/>
                </a:lnTo>
                <a:lnTo>
                  <a:pt x="1334771" y="4133"/>
                </a:lnTo>
                <a:lnTo>
                  <a:pt x="1337629" y="6041"/>
                </a:lnTo>
                <a:lnTo>
                  <a:pt x="1340169" y="7949"/>
                </a:lnTo>
                <a:lnTo>
                  <a:pt x="1342391" y="9857"/>
                </a:lnTo>
                <a:lnTo>
                  <a:pt x="1344931" y="12719"/>
                </a:lnTo>
                <a:lnTo>
                  <a:pt x="1346836" y="15262"/>
                </a:lnTo>
                <a:lnTo>
                  <a:pt x="1348424" y="18124"/>
                </a:lnTo>
                <a:lnTo>
                  <a:pt x="1350011" y="20986"/>
                </a:lnTo>
                <a:lnTo>
                  <a:pt x="1351281" y="23848"/>
                </a:lnTo>
                <a:lnTo>
                  <a:pt x="1351916" y="27345"/>
                </a:lnTo>
                <a:lnTo>
                  <a:pt x="1352551" y="30843"/>
                </a:lnTo>
                <a:lnTo>
                  <a:pt x="1352551" y="34341"/>
                </a:lnTo>
                <a:lnTo>
                  <a:pt x="1352551" y="180290"/>
                </a:lnTo>
                <a:lnTo>
                  <a:pt x="1352551" y="183469"/>
                </a:lnTo>
                <a:lnTo>
                  <a:pt x="1351916" y="186967"/>
                </a:lnTo>
                <a:lnTo>
                  <a:pt x="1351281" y="190147"/>
                </a:lnTo>
                <a:lnTo>
                  <a:pt x="1350011" y="193327"/>
                </a:lnTo>
                <a:lnTo>
                  <a:pt x="1348424" y="196188"/>
                </a:lnTo>
                <a:lnTo>
                  <a:pt x="1346836" y="199368"/>
                </a:lnTo>
                <a:lnTo>
                  <a:pt x="1344931" y="201912"/>
                </a:lnTo>
                <a:lnTo>
                  <a:pt x="1342391" y="204138"/>
                </a:lnTo>
                <a:lnTo>
                  <a:pt x="1340169" y="206681"/>
                </a:lnTo>
                <a:lnTo>
                  <a:pt x="1337629" y="208271"/>
                </a:lnTo>
                <a:lnTo>
                  <a:pt x="1334771" y="210179"/>
                </a:lnTo>
                <a:lnTo>
                  <a:pt x="1331913" y="211769"/>
                </a:lnTo>
                <a:lnTo>
                  <a:pt x="1328421" y="212723"/>
                </a:lnTo>
                <a:lnTo>
                  <a:pt x="1325563" y="213677"/>
                </a:lnTo>
                <a:lnTo>
                  <a:pt x="1321753" y="213995"/>
                </a:lnTo>
                <a:lnTo>
                  <a:pt x="1318578" y="214313"/>
                </a:lnTo>
                <a:lnTo>
                  <a:pt x="1315086" y="213995"/>
                </a:lnTo>
                <a:lnTo>
                  <a:pt x="1311593" y="213677"/>
                </a:lnTo>
                <a:lnTo>
                  <a:pt x="1308418" y="212723"/>
                </a:lnTo>
                <a:lnTo>
                  <a:pt x="1305243" y="211769"/>
                </a:lnTo>
                <a:lnTo>
                  <a:pt x="1302068" y="210179"/>
                </a:lnTo>
                <a:lnTo>
                  <a:pt x="1299528" y="208271"/>
                </a:lnTo>
                <a:lnTo>
                  <a:pt x="1296671" y="206681"/>
                </a:lnTo>
                <a:lnTo>
                  <a:pt x="1294448" y="204138"/>
                </a:lnTo>
                <a:lnTo>
                  <a:pt x="1292226" y="201912"/>
                </a:lnTo>
                <a:lnTo>
                  <a:pt x="1290003" y="199368"/>
                </a:lnTo>
                <a:lnTo>
                  <a:pt x="1288416" y="196188"/>
                </a:lnTo>
                <a:lnTo>
                  <a:pt x="1287146" y="193327"/>
                </a:lnTo>
                <a:lnTo>
                  <a:pt x="1285876" y="190147"/>
                </a:lnTo>
                <a:lnTo>
                  <a:pt x="1285241" y="186967"/>
                </a:lnTo>
                <a:lnTo>
                  <a:pt x="1284288" y="183469"/>
                </a:lnTo>
                <a:lnTo>
                  <a:pt x="1284288" y="180290"/>
                </a:lnTo>
                <a:lnTo>
                  <a:pt x="1284288" y="34341"/>
                </a:lnTo>
                <a:lnTo>
                  <a:pt x="1284288" y="30843"/>
                </a:lnTo>
                <a:lnTo>
                  <a:pt x="1285241" y="27345"/>
                </a:lnTo>
                <a:lnTo>
                  <a:pt x="1285876" y="23848"/>
                </a:lnTo>
                <a:lnTo>
                  <a:pt x="1287146" y="20986"/>
                </a:lnTo>
                <a:lnTo>
                  <a:pt x="1288416" y="18124"/>
                </a:lnTo>
                <a:lnTo>
                  <a:pt x="1290003" y="15262"/>
                </a:lnTo>
                <a:lnTo>
                  <a:pt x="1292226" y="12719"/>
                </a:lnTo>
                <a:lnTo>
                  <a:pt x="1294448" y="9857"/>
                </a:lnTo>
                <a:lnTo>
                  <a:pt x="1296671" y="7949"/>
                </a:lnTo>
                <a:lnTo>
                  <a:pt x="1299528" y="6041"/>
                </a:lnTo>
                <a:lnTo>
                  <a:pt x="1302068" y="4133"/>
                </a:lnTo>
                <a:lnTo>
                  <a:pt x="1305243" y="2544"/>
                </a:lnTo>
                <a:lnTo>
                  <a:pt x="1308418" y="1590"/>
                </a:lnTo>
                <a:lnTo>
                  <a:pt x="1311593" y="636"/>
                </a:lnTo>
                <a:lnTo>
                  <a:pt x="1315086" y="318"/>
                </a:lnTo>
                <a:lnTo>
                  <a:pt x="131857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a:solidFill>
                <a:srgbClr val="FFFFFF"/>
              </a:solidFill>
              <a:latin typeface="Arial" panose="020B0604020202020204" pitchFamily="34" charset="0"/>
              <a:ea typeface="微软雅黑" panose="020B0503020204020204" pitchFamily="34" charset="-122"/>
            </a:endParaRPr>
          </a:p>
        </p:txBody>
      </p:sp>
      <p:sp>
        <p:nvSpPr>
          <p:cNvPr id="18" name="KSO_Shape"/>
          <p:cNvSpPr/>
          <p:nvPr/>
        </p:nvSpPr>
        <p:spPr bwMode="auto">
          <a:xfrm>
            <a:off x="1635867" y="3551954"/>
            <a:ext cx="376799" cy="378803"/>
          </a:xfrm>
          <a:custGeom>
            <a:avLst/>
            <a:gdLst>
              <a:gd name="T0" fmla="*/ 942322 w 3841"/>
              <a:gd name="T1" fmla="*/ 1696878 h 3861"/>
              <a:gd name="T2" fmla="*/ 612206 w 3841"/>
              <a:gd name="T3" fmla="*/ 1630196 h 3861"/>
              <a:gd name="T4" fmla="*/ 0 w 3841"/>
              <a:gd name="T5" fmla="*/ 1797599 h 3861"/>
              <a:gd name="T6" fmla="*/ 282090 w 3841"/>
              <a:gd name="T7" fmla="*/ 1380724 h 3861"/>
              <a:gd name="T8" fmla="*/ 93719 w 3841"/>
              <a:gd name="T9" fmla="*/ 848206 h 3861"/>
              <a:gd name="T10" fmla="*/ 942322 w 3841"/>
              <a:gd name="T11" fmla="*/ 0 h 3861"/>
              <a:gd name="T12" fmla="*/ 1790924 w 3841"/>
              <a:gd name="T13" fmla="*/ 848206 h 3861"/>
              <a:gd name="T14" fmla="*/ 942322 w 3841"/>
              <a:gd name="T15" fmla="*/ 1696878 h 3861"/>
              <a:gd name="T16" fmla="*/ 682146 w 3841"/>
              <a:gd name="T17" fmla="*/ 1245496 h 3861"/>
              <a:gd name="T18" fmla="*/ 803375 w 3841"/>
              <a:gd name="T19" fmla="*/ 1371398 h 3861"/>
              <a:gd name="T20" fmla="*/ 956776 w 3841"/>
              <a:gd name="T21" fmla="*/ 1221248 h 3861"/>
              <a:gd name="T22" fmla="*/ 830884 w 3841"/>
              <a:gd name="T23" fmla="*/ 1092082 h 3861"/>
              <a:gd name="T24" fmla="*/ 682146 w 3841"/>
              <a:gd name="T25" fmla="*/ 1245496 h 3861"/>
              <a:gd name="T26" fmla="*/ 988948 w 3841"/>
              <a:gd name="T27" fmla="*/ 301698 h 3861"/>
              <a:gd name="T28" fmla="*/ 729705 w 3841"/>
              <a:gd name="T29" fmla="*/ 367913 h 3861"/>
              <a:gd name="T30" fmla="*/ 758613 w 3841"/>
              <a:gd name="T31" fmla="*/ 522726 h 3861"/>
              <a:gd name="T32" fmla="*/ 926002 w 3841"/>
              <a:gd name="T33" fmla="*/ 479826 h 3861"/>
              <a:gd name="T34" fmla="*/ 1015059 w 3841"/>
              <a:gd name="T35" fmla="*/ 553502 h 3861"/>
              <a:gd name="T36" fmla="*/ 892431 w 3841"/>
              <a:gd name="T37" fmla="*/ 723703 h 3861"/>
              <a:gd name="T38" fmla="*/ 752552 w 3841"/>
              <a:gd name="T39" fmla="*/ 978771 h 3861"/>
              <a:gd name="T40" fmla="*/ 747889 w 3841"/>
              <a:gd name="T41" fmla="*/ 1018406 h 3861"/>
              <a:gd name="T42" fmla="*/ 962837 w 3841"/>
              <a:gd name="T43" fmla="*/ 1018406 h 3861"/>
              <a:gd name="T44" fmla="*/ 970298 w 3841"/>
              <a:gd name="T45" fmla="*/ 981568 h 3861"/>
              <a:gd name="T46" fmla="*/ 1074741 w 3841"/>
              <a:gd name="T47" fmla="*/ 800643 h 3861"/>
              <a:gd name="T48" fmla="*/ 1242130 w 3841"/>
              <a:gd name="T49" fmla="*/ 510602 h 3861"/>
              <a:gd name="T50" fmla="*/ 988948 w 3841"/>
              <a:gd name="T51" fmla="*/ 301698 h 386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841" h="3861">
                <a:moveTo>
                  <a:pt x="2021" y="3639"/>
                </a:moveTo>
                <a:cubicBezTo>
                  <a:pt x="1770" y="3639"/>
                  <a:pt x="1531" y="3588"/>
                  <a:pt x="1313" y="3496"/>
                </a:cubicBezTo>
                <a:cubicBezTo>
                  <a:pt x="830" y="3861"/>
                  <a:pt x="0" y="3855"/>
                  <a:pt x="0" y="3855"/>
                </a:cubicBezTo>
                <a:cubicBezTo>
                  <a:pt x="0" y="3855"/>
                  <a:pt x="417" y="3566"/>
                  <a:pt x="605" y="2961"/>
                </a:cubicBezTo>
                <a:cubicBezTo>
                  <a:pt x="352" y="2648"/>
                  <a:pt x="201" y="2252"/>
                  <a:pt x="201" y="1819"/>
                </a:cubicBezTo>
                <a:cubicBezTo>
                  <a:pt x="201" y="814"/>
                  <a:pt x="1016" y="0"/>
                  <a:pt x="2021" y="0"/>
                </a:cubicBezTo>
                <a:cubicBezTo>
                  <a:pt x="3026" y="0"/>
                  <a:pt x="3841" y="814"/>
                  <a:pt x="3841" y="1819"/>
                </a:cubicBezTo>
                <a:cubicBezTo>
                  <a:pt x="3841" y="2824"/>
                  <a:pt x="3026" y="3639"/>
                  <a:pt x="2021" y="3639"/>
                </a:cubicBezTo>
                <a:close/>
                <a:moveTo>
                  <a:pt x="1463" y="2671"/>
                </a:moveTo>
                <a:cubicBezTo>
                  <a:pt x="1463" y="2826"/>
                  <a:pt x="1568" y="2941"/>
                  <a:pt x="1723" y="2941"/>
                </a:cubicBezTo>
                <a:cubicBezTo>
                  <a:pt x="1917" y="2941"/>
                  <a:pt x="2052" y="2806"/>
                  <a:pt x="2052" y="2619"/>
                </a:cubicBezTo>
                <a:cubicBezTo>
                  <a:pt x="2052" y="2457"/>
                  <a:pt x="1940" y="2342"/>
                  <a:pt x="1782" y="2342"/>
                </a:cubicBezTo>
                <a:cubicBezTo>
                  <a:pt x="1595" y="2342"/>
                  <a:pt x="1463" y="2497"/>
                  <a:pt x="1463" y="2671"/>
                </a:cubicBezTo>
                <a:close/>
                <a:moveTo>
                  <a:pt x="2121" y="647"/>
                </a:moveTo>
                <a:cubicBezTo>
                  <a:pt x="1874" y="647"/>
                  <a:pt x="1687" y="716"/>
                  <a:pt x="1565" y="789"/>
                </a:cubicBezTo>
                <a:cubicBezTo>
                  <a:pt x="1627" y="1121"/>
                  <a:pt x="1627" y="1121"/>
                  <a:pt x="1627" y="1121"/>
                </a:cubicBezTo>
                <a:cubicBezTo>
                  <a:pt x="1720" y="1065"/>
                  <a:pt x="1838" y="1029"/>
                  <a:pt x="1986" y="1029"/>
                </a:cubicBezTo>
                <a:cubicBezTo>
                  <a:pt x="2134" y="1032"/>
                  <a:pt x="2177" y="1101"/>
                  <a:pt x="2177" y="1187"/>
                </a:cubicBezTo>
                <a:cubicBezTo>
                  <a:pt x="2177" y="1302"/>
                  <a:pt x="2042" y="1414"/>
                  <a:pt x="1914" y="1552"/>
                </a:cubicBezTo>
                <a:cubicBezTo>
                  <a:pt x="1729" y="1747"/>
                  <a:pt x="1641" y="1921"/>
                  <a:pt x="1614" y="2099"/>
                </a:cubicBezTo>
                <a:cubicBezTo>
                  <a:pt x="1611" y="2125"/>
                  <a:pt x="1608" y="2155"/>
                  <a:pt x="1604" y="2184"/>
                </a:cubicBezTo>
                <a:cubicBezTo>
                  <a:pt x="2065" y="2184"/>
                  <a:pt x="2065" y="2184"/>
                  <a:pt x="2065" y="2184"/>
                </a:cubicBezTo>
                <a:cubicBezTo>
                  <a:pt x="2072" y="2155"/>
                  <a:pt x="2075" y="2128"/>
                  <a:pt x="2081" y="2105"/>
                </a:cubicBezTo>
                <a:cubicBezTo>
                  <a:pt x="2111" y="1957"/>
                  <a:pt x="2177" y="1845"/>
                  <a:pt x="2305" y="1717"/>
                </a:cubicBezTo>
                <a:cubicBezTo>
                  <a:pt x="2490" y="1526"/>
                  <a:pt x="2664" y="1358"/>
                  <a:pt x="2664" y="1095"/>
                </a:cubicBezTo>
                <a:cubicBezTo>
                  <a:pt x="2664" y="825"/>
                  <a:pt x="2437" y="647"/>
                  <a:pt x="2121" y="647"/>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endParaRPr lang="zh-CN" altLang="en-US">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什么是数据解析</a:t>
            </a:r>
            <a:endParaRPr lang="zh-CN" altLang="en-US">
              <a:ea typeface="微软雅黑" panose="020B0503020204020204" pitchFamily="34" charset="-122"/>
            </a:endParaRPr>
          </a:p>
        </p:txBody>
      </p:sp>
      <p:sp>
        <p:nvSpPr>
          <p:cNvPr id="20" name="矩形 19"/>
          <p:cNvSpPr/>
          <p:nvPr/>
        </p:nvSpPr>
        <p:spPr>
          <a:xfrm>
            <a:off x="1117964" y="1991259"/>
            <a:ext cx="6710363" cy="3046095"/>
          </a:xfrm>
          <a:prstGeom prst="rect">
            <a:avLst/>
          </a:prstGeom>
        </p:spPr>
        <p:txBody>
          <a:bodyPr wrap="square">
            <a:spAutoFit/>
          </a:bodyPr>
          <a:lstStyle/>
          <a:p>
            <a:r>
              <a:rPr dirty="0">
                <a:latin typeface="微软雅黑" panose="020B0503020204020204" pitchFamily="34" charset="-122"/>
                <a:ea typeface="微软雅黑" panose="020B0503020204020204" pitchFamily="34" charset="-122"/>
                <a:cs typeface="微软雅黑" panose="020B0503020204020204" pitchFamily="34" charset="-122"/>
              </a:rPr>
              <a:t>回顾requests模块实现数据爬取的流程</a:t>
            </a:r>
            <a:endParaRPr dirty="0">
              <a:latin typeface="微软雅黑" panose="020B0503020204020204" pitchFamily="34" charset="-122"/>
              <a:ea typeface="微软雅黑" panose="020B0503020204020204" pitchFamily="34" charset="-122"/>
              <a:cs typeface="微软雅黑" panose="020B0503020204020204" pitchFamily="34" charset="-122"/>
            </a:endParaRPr>
          </a:p>
          <a:p>
            <a:endParaRPr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sz="3600" dirty="0">
                <a:latin typeface="微软雅黑" panose="020B0503020204020204" pitchFamily="34" charset="-122"/>
                <a:ea typeface="微软雅黑" panose="020B0503020204020204" pitchFamily="34" charset="-122"/>
                <a:cs typeface="微软雅黑" panose="020B0503020204020204" pitchFamily="34" charset="-122"/>
              </a:rPr>
              <a:t>· </a:t>
            </a:r>
            <a:r>
              <a:rPr dirty="0">
                <a:latin typeface="微软雅黑" panose="020B0503020204020204" pitchFamily="34" charset="-122"/>
                <a:ea typeface="微软雅黑" panose="020B0503020204020204" pitchFamily="34" charset="-122"/>
                <a:cs typeface="微软雅黑" panose="020B0503020204020204" pitchFamily="34" charset="-122"/>
              </a:rPr>
              <a:t>指定url</a:t>
            </a:r>
            <a:endParaRPr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dirty="0">
                <a:latin typeface="微软雅黑" panose="020B0503020204020204" pitchFamily="34" charset="-122"/>
                <a:ea typeface="微软雅黑" panose="020B0503020204020204" pitchFamily="34" charset="-122"/>
                <a:cs typeface="微软雅黑" panose="020B0503020204020204" pitchFamily="34" charset="-122"/>
              </a:rPr>
              <a:t>发起请求</a:t>
            </a:r>
            <a:endParaRPr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dirty="0">
                <a:latin typeface="微软雅黑" panose="020B0503020204020204" pitchFamily="34" charset="-122"/>
                <a:ea typeface="微软雅黑" panose="020B0503020204020204" pitchFamily="34" charset="-122"/>
                <a:cs typeface="微软雅黑" panose="020B0503020204020204" pitchFamily="34" charset="-122"/>
              </a:rPr>
              <a:t>获取响应数据</a:t>
            </a:r>
            <a:endParaRPr dirty="0">
              <a:latin typeface="微软雅黑" panose="020B0503020204020204" pitchFamily="34" charset="-122"/>
              <a:ea typeface="微软雅黑" panose="020B0503020204020204" pitchFamily="34" charset="-122"/>
              <a:cs typeface="微软雅黑" panose="020B0503020204020204" pitchFamily="34" charset="-122"/>
            </a:endParaRPr>
          </a:p>
          <a:p>
            <a:pPr lvl="1"/>
            <a:r>
              <a:rPr lang="en-US" sz="36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dirty="0">
                <a:latin typeface="微软雅黑" panose="020B0503020204020204" pitchFamily="34" charset="-122"/>
                <a:ea typeface="微软雅黑" panose="020B0503020204020204" pitchFamily="34" charset="-122"/>
                <a:cs typeface="微软雅黑" panose="020B0503020204020204" pitchFamily="34" charset="-122"/>
              </a:rPr>
              <a:t>持久化存储</a:t>
            </a:r>
            <a:endParaRPr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KSO_Shape"/>
          <p:cNvSpPr/>
          <p:nvPr/>
        </p:nvSpPr>
        <p:spPr bwMode="auto">
          <a:xfrm>
            <a:off x="8556032" y="2395685"/>
            <a:ext cx="2868007" cy="2318306"/>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itchFamily="2" charset="-122"/>
                <a:cs typeface="+mn-cs"/>
              </a:defRPr>
            </a:lvl9pPr>
          </a:lstStyle>
          <a:p>
            <a:pPr algn="ctr">
              <a:defRPr/>
            </a:pPr>
            <a:endParaRPr lang="zh-CN" altLang="en-US">
              <a:solidFill>
                <a:srgbClr val="FFFFFF"/>
              </a:solidFill>
              <a:latin typeface="Arial" panose="020B0604020202020204" pitchFamily="34" charset="0"/>
              <a:ea typeface="微软雅黑" panose="020B0503020204020204" pitchFamily="34" charset="-122"/>
            </a:endParaRPr>
          </a:p>
        </p:txBody>
      </p:sp>
      <p:sp>
        <p:nvSpPr>
          <p:cNvPr id="2" name="矩形 1"/>
          <p:cNvSpPr/>
          <p:nvPr/>
        </p:nvSpPr>
        <p:spPr>
          <a:xfrm>
            <a:off x="883920" y="1630045"/>
            <a:ext cx="7030720" cy="4187190"/>
          </a:xfrm>
          <a:prstGeom prst="rect">
            <a:avLst/>
          </a:prstGeom>
          <a:noFill/>
          <a:ln w="9525">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0" y="1021656"/>
            <a:ext cx="12188825" cy="1923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Arial" panose="020B0604020202020204" pitchFamily="34" charset="0"/>
              <a:ea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标题 2"/>
          <p:cNvSpPr txBox="1"/>
          <p:nvPr/>
        </p:nvSpPr>
        <p:spPr bwMode="gray">
          <a:xfrm>
            <a:off x="548783" y="274320"/>
            <a:ext cx="11076268" cy="521208"/>
          </a:xfrm>
          <a:prstGeom prst="rect">
            <a:avLst/>
          </a:prstGeom>
        </p:spPr>
        <p:txBody>
          <a:bodyPr wrap="square" lIns="0" tIns="0" rIns="0" bIns="0" anchor="ctr" anchorCtr="0"/>
          <a:lstStyle>
            <a:lvl1pPr marL="0" algn="l" defTabSz="1219200" rtl="0" eaLnBrk="1" latinLnBrk="0" hangingPunct="1">
              <a:lnSpc>
                <a:spcPct val="100000"/>
              </a:lnSpc>
              <a:spcBef>
                <a:spcPct val="0"/>
              </a:spcBef>
              <a:buNone/>
              <a:tabLst>
                <a:tab pos="1218565" algn="l"/>
              </a:tabLst>
              <a:defRPr lang="en-US" sz="3600" kern="1200" cap="none" spc="0" baseline="0" dirty="0">
                <a:solidFill>
                  <a:schemeClr val="tx1"/>
                </a:solidFill>
                <a:latin typeface="Arial" panose="020B0604020202020204" pitchFamily="34" charset="0"/>
                <a:ea typeface="+mn-ea"/>
                <a:cs typeface="Arial" panose="020B0604020202020204" pitchFamily="34" charset="0"/>
              </a:defRPr>
            </a:lvl1pPr>
          </a:lstStyle>
          <a:p>
            <a:r>
              <a:rPr lang="zh-CN" altLang="en-US">
                <a:ea typeface="微软雅黑" panose="020B0503020204020204" pitchFamily="34" charset="-122"/>
              </a:rPr>
              <a:t>为什么要学习数据解析</a:t>
            </a:r>
            <a:endParaRPr lang="zh-CN" altLang="en-US">
              <a:ea typeface="微软雅黑" panose="020B0503020204020204" pitchFamily="34" charset="-122"/>
            </a:endParaRPr>
          </a:p>
        </p:txBody>
      </p:sp>
      <p:sp>
        <p:nvSpPr>
          <p:cNvPr id="4" name="矩形 3"/>
          <p:cNvSpPr/>
          <p:nvPr/>
        </p:nvSpPr>
        <p:spPr>
          <a:xfrm>
            <a:off x="321310" y="1587500"/>
            <a:ext cx="7503795" cy="4521835"/>
          </a:xfrm>
          <a:prstGeom prst="rect">
            <a:avLst/>
          </a:prstGeom>
        </p:spPr>
        <p:txBody>
          <a:bodyPr wrap="square">
            <a:spAutoFit/>
          </a:bodyPr>
          <a:lstStyle/>
          <a:p>
            <a:pPr>
              <a:lnSpc>
                <a:spcPct val="160000"/>
              </a:lnSpc>
            </a:pPr>
            <a:r>
              <a:rPr lang="zh-CN" altLang="en-US" sz="1800" dirty="0">
                <a:latin typeface="Arial" panose="020B0604020202020204" pitchFamily="34" charset="0"/>
                <a:ea typeface="微软雅黑" panose="020B0503020204020204" pitchFamily="34" charset="-122"/>
              </a:rPr>
              <a:t>其实，在上述流程中还需要较为重要的一步，就是在持久化存储之前需要进行指定数据解析。因为大多数情况下的需求，我们都会指定去使用聚焦爬虫，也就是爬取页面中指定部分的数据值，而不是整个页面的数据。因此，本次课程中会给大家详细介绍讲解三种聚焦爬虫中的数据解析方式。至此，我们的数据爬取的流程可以修改为：</a:t>
            </a:r>
            <a:endParaRPr lang="zh-CN" altLang="en-US" sz="1800" dirty="0">
              <a:latin typeface="Arial" panose="020B0604020202020204" pitchFamily="34" charset="0"/>
              <a:ea typeface="微软雅黑" panose="020B0503020204020204" pitchFamily="34" charset="-122"/>
            </a:endParaRPr>
          </a:p>
          <a:p>
            <a:pPr lvl="1">
              <a:lnSpc>
                <a:spcPct val="160000"/>
              </a:lnSpc>
            </a:pPr>
            <a:r>
              <a:rPr lang="en-US" altLang="zh-CN" sz="1800" dirty="0">
                <a:latin typeface="Arial" panose="020B0604020202020204" pitchFamily="34" charset="0"/>
                <a:ea typeface="微软雅黑" panose="020B0503020204020204" pitchFamily="34" charset="-122"/>
              </a:rPr>
              <a:t>1 </a:t>
            </a:r>
            <a:r>
              <a:rPr lang="zh-CN" altLang="en-US" sz="1800" dirty="0">
                <a:latin typeface="Arial" panose="020B0604020202020204" pitchFamily="34" charset="0"/>
                <a:ea typeface="微软雅黑" panose="020B0503020204020204" pitchFamily="34" charset="-122"/>
              </a:rPr>
              <a:t>指定url</a:t>
            </a:r>
            <a:endParaRPr lang="zh-CN" altLang="en-US" sz="1800" dirty="0">
              <a:latin typeface="Arial" panose="020B0604020202020204" pitchFamily="34" charset="0"/>
              <a:ea typeface="微软雅黑" panose="020B0503020204020204" pitchFamily="34" charset="-122"/>
            </a:endParaRPr>
          </a:p>
          <a:p>
            <a:pPr lvl="1">
              <a:lnSpc>
                <a:spcPct val="160000"/>
              </a:lnSpc>
            </a:pPr>
            <a:r>
              <a:rPr lang="en-US" altLang="zh-CN" sz="1800" dirty="0">
                <a:latin typeface="Arial" panose="020B0604020202020204" pitchFamily="34" charset="0"/>
                <a:ea typeface="微软雅黑" panose="020B0503020204020204" pitchFamily="34" charset="-122"/>
              </a:rPr>
              <a:t>2   </a:t>
            </a:r>
            <a:r>
              <a:rPr lang="zh-CN" altLang="en-US" sz="1800" dirty="0">
                <a:latin typeface="Arial" panose="020B0604020202020204" pitchFamily="34" charset="0"/>
                <a:ea typeface="微软雅黑" panose="020B0503020204020204" pitchFamily="34" charset="-122"/>
              </a:rPr>
              <a:t>发起请求</a:t>
            </a:r>
            <a:endParaRPr lang="zh-CN" altLang="en-US" sz="1800" dirty="0">
              <a:latin typeface="Arial" panose="020B0604020202020204" pitchFamily="34" charset="0"/>
              <a:ea typeface="微软雅黑" panose="020B0503020204020204" pitchFamily="34" charset="-122"/>
            </a:endParaRPr>
          </a:p>
          <a:p>
            <a:pPr lvl="1">
              <a:lnSpc>
                <a:spcPct val="160000"/>
              </a:lnSpc>
            </a:pPr>
            <a:r>
              <a:rPr lang="en-US" altLang="zh-CN" sz="1800" dirty="0">
                <a:latin typeface="Arial" panose="020B0604020202020204" pitchFamily="34" charset="0"/>
                <a:ea typeface="微软雅黑" panose="020B0503020204020204" pitchFamily="34" charset="-122"/>
              </a:rPr>
              <a:t>3  </a:t>
            </a:r>
            <a:r>
              <a:rPr lang="zh-CN" altLang="en-US" sz="1800" dirty="0">
                <a:latin typeface="Arial" panose="020B0604020202020204" pitchFamily="34" charset="0"/>
                <a:ea typeface="微软雅黑" panose="020B0503020204020204" pitchFamily="34" charset="-122"/>
              </a:rPr>
              <a:t>获取响应数据</a:t>
            </a:r>
            <a:endParaRPr lang="zh-CN" altLang="en-US" sz="1800" dirty="0">
              <a:latin typeface="Arial" panose="020B0604020202020204" pitchFamily="34" charset="0"/>
              <a:ea typeface="微软雅黑" panose="020B0503020204020204" pitchFamily="34" charset="-122"/>
            </a:endParaRPr>
          </a:p>
          <a:p>
            <a:pPr lvl="1">
              <a:lnSpc>
                <a:spcPct val="160000"/>
              </a:lnSpc>
            </a:pPr>
            <a:r>
              <a:rPr lang="en-US" altLang="zh-CN" sz="1800" dirty="0">
                <a:solidFill>
                  <a:srgbClr val="BF0000"/>
                </a:solidFill>
                <a:latin typeface="Arial" panose="020B0604020202020204" pitchFamily="34" charset="0"/>
                <a:ea typeface="微软雅黑" panose="020B0503020204020204" pitchFamily="34" charset="-122"/>
              </a:rPr>
              <a:t>4 </a:t>
            </a:r>
            <a:r>
              <a:rPr lang="zh-CN" altLang="en-US" sz="1800" dirty="0">
                <a:solidFill>
                  <a:srgbClr val="BF0000"/>
                </a:solidFill>
                <a:latin typeface="Arial" panose="020B0604020202020204" pitchFamily="34" charset="0"/>
                <a:ea typeface="微软雅黑" panose="020B0503020204020204" pitchFamily="34" charset="-122"/>
              </a:rPr>
              <a:t>数据解析</a:t>
            </a:r>
            <a:endParaRPr lang="zh-CN" altLang="en-US" sz="1800" dirty="0">
              <a:solidFill>
                <a:srgbClr val="BF0000"/>
              </a:solidFill>
              <a:latin typeface="Arial" panose="020B0604020202020204" pitchFamily="34" charset="0"/>
              <a:ea typeface="微软雅黑" panose="020B0503020204020204" pitchFamily="34" charset="-122"/>
            </a:endParaRPr>
          </a:p>
          <a:p>
            <a:pPr lvl="1">
              <a:lnSpc>
                <a:spcPct val="160000"/>
              </a:lnSpc>
            </a:pPr>
            <a:r>
              <a:rPr lang="en-US" altLang="zh-CN" sz="1800" dirty="0">
                <a:latin typeface="Arial" panose="020B0604020202020204" pitchFamily="34" charset="0"/>
                <a:ea typeface="微软雅黑" panose="020B0503020204020204" pitchFamily="34" charset="-122"/>
              </a:rPr>
              <a:t>5 </a:t>
            </a:r>
            <a:r>
              <a:rPr lang="zh-CN" altLang="en-US" sz="1800" dirty="0">
                <a:latin typeface="Arial" panose="020B0604020202020204" pitchFamily="34" charset="0"/>
                <a:ea typeface="微软雅黑" panose="020B0503020204020204" pitchFamily="34" charset="-122"/>
              </a:rPr>
              <a:t>持久化存储</a:t>
            </a:r>
            <a:endParaRPr lang="zh-CN" altLang="en-US" sz="1800" dirty="0">
              <a:latin typeface="Arial" panose="020B0604020202020204" pitchFamily="34" charset="0"/>
              <a:ea typeface="微软雅黑" panose="020B0503020204020204" pitchFamily="34" charset="-122"/>
            </a:endParaRPr>
          </a:p>
        </p:txBody>
      </p:sp>
      <p:sp>
        <p:nvSpPr>
          <p:cNvPr id="12" name="矩形 11"/>
          <p:cNvSpPr/>
          <p:nvPr/>
        </p:nvSpPr>
        <p:spPr>
          <a:xfrm>
            <a:off x="0" y="1279946"/>
            <a:ext cx="12188825" cy="5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sp>
        <p:nvSpPr>
          <p:cNvPr id="27" name="矩形 26"/>
          <p:cNvSpPr/>
          <p:nvPr/>
        </p:nvSpPr>
        <p:spPr>
          <a:xfrm>
            <a:off x="124" y="6399828"/>
            <a:ext cx="11749553" cy="580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endParaRPr>
          </a:p>
        </p:txBody>
      </p:sp>
      <p:pic>
        <p:nvPicPr>
          <p:cNvPr id="101" name="图片 100"/>
          <p:cNvPicPr/>
          <p:nvPr/>
        </p:nvPicPr>
        <p:blipFill>
          <a:blip r:embed="rId1"/>
          <a:stretch>
            <a:fillRect/>
          </a:stretch>
        </p:blipFill>
        <p:spPr>
          <a:xfrm>
            <a:off x="8037195" y="2153285"/>
            <a:ext cx="3406140" cy="2988310"/>
          </a:xfrm>
          <a:prstGeom prst="rect">
            <a:avLst/>
          </a:prstGeom>
          <a:noFill/>
          <a:ln w="9525">
            <a:noFill/>
          </a:ln>
        </p:spPr>
      </p:pic>
    </p:spTree>
    <p:custDataLst>
      <p:tags r:id="rId2"/>
    </p:custData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p="http://schemas.openxmlformats.org/presentationml/2006/main">
  <p:tag name="MH_TYPE" val="#NeiR#"/>
  <p:tag name="MH_NUMBER" val="3"/>
  <p:tag name="MH_CATEGORY" val="#BingLLB#"/>
  <p:tag name="MH_LAYOUT" val="SubTitle"/>
  <p:tag name="MH" val="20160615192001"/>
  <p:tag name="MH_LIBRARY" val="GRAPHIC"/>
</p:tagLst>
</file>

<file path=ppt/tags/tag10.xml><?xml version="1.0" encoding="utf-8"?>
<p:tagLst xmlns:p="http://schemas.openxmlformats.org/presentationml/2006/main">
  <p:tag name="MH" val="20160606130724"/>
  <p:tag name="MH_LIBRARY" val="GRAPHIC"/>
  <p:tag name="MH_TYPE" val="SubTitle"/>
  <p:tag name="MH_ORDER" val="3"/>
</p:tagLst>
</file>

<file path=ppt/tags/tag11.xml><?xml version="1.0" encoding="utf-8"?>
<p:tagLst xmlns:p="http://schemas.openxmlformats.org/presentationml/2006/main">
  <p:tag name="MH" val="20160606130724"/>
  <p:tag name="MH_LIBRARY" val="GRAPHIC"/>
  <p:tag name="MH_TYPE" val="Other"/>
  <p:tag name="MH_ORDER" val="3"/>
</p:tagLst>
</file>

<file path=ppt/tags/tag12.xml><?xml version="1.0" encoding="utf-8"?>
<p:tagLst xmlns:p="http://schemas.openxmlformats.org/presentationml/2006/main">
  <p:tag name="MH" val="20160608113655"/>
  <p:tag name="MH_LIBRARY" val="GRAPHIC"/>
  <p:tag name="MH_TYPE" val="PageTitle"/>
  <p:tag name="MH_ORDER" val="PageTitle"/>
</p:tagLst>
</file>

<file path=ppt/tags/tag13.xml><?xml version="1.0" encoding="utf-8"?>
<p:tagLst xmlns:p="http://schemas.openxmlformats.org/presentationml/2006/main">
  <p:tag name="MH" val="20160608113655"/>
  <p:tag name="MH_LIBRARY" val="GRAPHIC"/>
  <p:tag name="MH_TYPE" val="Other"/>
  <p:tag name="MH_ORDER" val="1"/>
</p:tagLst>
</file>

<file path=ppt/tags/tag14.xml><?xml version="1.0" encoding="utf-8"?>
<p:tagLst xmlns:p="http://schemas.openxmlformats.org/presentationml/2006/main">
  <p:tag name="MH" val="20160608113655"/>
  <p:tag name="MH_LIBRARY" val="GRAPHIC"/>
  <p:tag name="MH_TYPE" val="Other"/>
  <p:tag name="MH_ORDER" val="2"/>
</p:tagLst>
</file>

<file path=ppt/tags/tag15.xml><?xml version="1.0" encoding="utf-8"?>
<p:tagLst xmlns:p="http://schemas.openxmlformats.org/presentationml/2006/main">
  <p:tag name="MH" val="20160608113655"/>
  <p:tag name="MH_LIBRARY" val="GRAPHIC"/>
  <p:tag name="MH_TYPE" val="Other"/>
  <p:tag name="MH_ORDER" val="3"/>
</p:tagLst>
</file>

<file path=ppt/tags/tag16.xml><?xml version="1.0" encoding="utf-8"?>
<p:tagLst xmlns:p="http://schemas.openxmlformats.org/presentationml/2006/main">
  <p:tag name="MH" val="20160608113655"/>
  <p:tag name="MH_LIBRARY" val="GRAPHIC"/>
  <p:tag name="MH_TYPE" val="Other"/>
  <p:tag name="MH_ORDER" val="4"/>
</p:tagLst>
</file>

<file path=ppt/tags/tag17.xml><?xml version="1.0" encoding="utf-8"?>
<p:tagLst xmlns:p="http://schemas.openxmlformats.org/presentationml/2006/main">
  <p:tag name="MH_TYPE" val="#NeiR#"/>
  <p:tag name="MH_NUMBER" val="4"/>
  <p:tag name="MH_CATEGORY" val="#BingLLB#"/>
  <p:tag name="MH_LAYOUT" val="SubTitle"/>
  <p:tag name="MH" val="20160608113655"/>
  <p:tag name="MH_LIBRARY" val="GRAPHIC"/>
</p:tagLst>
</file>

<file path=ppt/tags/tag18.xml><?xml version="1.0" encoding="utf-8"?>
<p:tagLst xmlns:p="http://schemas.openxmlformats.org/presentationml/2006/main">
  <p:tag name="MH" val="20160618162426"/>
  <p:tag name="MH_LIBRARY" val="GRAPHIC"/>
  <p:tag name="MH_TYPE" val="PageTitle"/>
  <p:tag name="MH_ORDER" val="PageTitle"/>
</p:tagLst>
</file>

<file path=ppt/tags/tag19.xml><?xml version="1.0" encoding="utf-8"?>
<p:tagLst xmlns:p="http://schemas.openxmlformats.org/presentationml/2006/main">
  <p:tag name="MH" val="20160618162426"/>
  <p:tag name="MH_LIBRARY" val="GRAPHIC"/>
  <p:tag name="MH_TYPE" val="Desc"/>
  <p:tag name="MH_ORDER" val="1"/>
</p:tagLst>
</file>

<file path=ppt/tags/tag2.xml><?xml version="1.0" encoding="utf-8"?>
<p:tagLst xmlns:p="http://schemas.openxmlformats.org/presentationml/2006/main">
  <p:tag name="MH_TYPE" val="#NeiR#"/>
  <p:tag name="MH_NUMBER" val="3"/>
  <p:tag name="MH_CATEGORY" val="#BingLLB#"/>
  <p:tag name="MH_LAYOUT" val="SubTitle"/>
  <p:tag name="MH" val="20160615192001"/>
  <p:tag name="MH_LIBRARY" val="GRAPHIC"/>
</p:tagLst>
</file>

<file path=ppt/tags/tag20.xml><?xml version="1.0" encoding="utf-8"?>
<p:tagLst xmlns:p="http://schemas.openxmlformats.org/presentationml/2006/main">
  <p:tag name="MH" val="20160618162426"/>
  <p:tag name="MH_LIBRARY" val="GRAPHIC"/>
  <p:tag name="MH_TYPE" val="Other"/>
  <p:tag name="MH_ORDER" val="1"/>
</p:tagLst>
</file>

<file path=ppt/tags/tag21.xml><?xml version="1.0" encoding="utf-8"?>
<p:tagLst xmlns:p="http://schemas.openxmlformats.org/presentationml/2006/main">
  <p:tag name="MH_TYPE" val="#NeiR#"/>
  <p:tag name="MH_NUMBER" val="1"/>
  <p:tag name="MH_CATEGORY" val="#QiTTB#"/>
  <p:tag name="MH_LAYOUT" val="SubTitleTextDesc"/>
  <p:tag name="MH" val="20160618162426"/>
  <p:tag name="MH_LIBRARY" val="GRAPHIC"/>
</p:tagLst>
</file>

<file path=ppt/tags/tag22.xml><?xml version="1.0" encoding="utf-8"?>
<p:tagLst xmlns:p="http://schemas.openxmlformats.org/presentationml/2006/main">
  <p:tag name="MH" val="20160608231807"/>
  <p:tag name="MH_LIBRARY" val="GRAPHIC"/>
  <p:tag name="MH_TYPE" val="PageTitle"/>
  <p:tag name="MH_ORDER" val="PageTitle"/>
</p:tagLst>
</file>

<file path=ppt/tags/tag23.xml><?xml version="1.0" encoding="utf-8"?>
<p:tagLst xmlns:p="http://schemas.openxmlformats.org/presentationml/2006/main">
  <p:tag name="KSO_WM_UNIT_TABLE_BEAUTIFY" val="smartTable{b1be7414-b887-4047-ba20-d839bb3907ce}"/>
  <p:tag name="TABLE_ENDDRAG_ORIGIN_RECT" val="447*223"/>
  <p:tag name="TABLE_ENDDRAG_RECT" val="13*229*447*223"/>
</p:tagLst>
</file>

<file path=ppt/tags/tag24.xml><?xml version="1.0" encoding="utf-8"?>
<p:tagLst xmlns:p="http://schemas.openxmlformats.org/presentationml/2006/main">
  <p:tag name="KSO_WM_UNIT_TABLE_BEAUTIFY" val="smartTable{59321dde-3e67-4000-8c6a-59c06cdb1515}"/>
  <p:tag name="TABLE_ENDDRAG_ORIGIN_RECT" val="447*223"/>
  <p:tag name="TABLE_ENDDRAG_RECT" val="13*229*447*223"/>
</p:tagLst>
</file>

<file path=ppt/tags/tag25.xml><?xml version="1.0" encoding="utf-8"?>
<p:tagLst xmlns:p="http://schemas.openxmlformats.org/presentationml/2006/main">
  <p:tag name="MH_TYPE" val="#NeiR#"/>
  <p:tag name="MH_NUMBER" val="3"/>
  <p:tag name="MH_CATEGORY" val="#BingLLB#"/>
  <p:tag name="MH_LAYOUT" val="SubTitleText"/>
  <p:tag name="MH" val="20160608231807"/>
  <p:tag name="MH_LIBRARY" val="GRAPHIC"/>
</p:tagLst>
</file>

<file path=ppt/tags/tag26.xml><?xml version="1.0" encoding="utf-8"?>
<p:tagLst xmlns:p="http://schemas.openxmlformats.org/presentationml/2006/main">
  <p:tag name="MH" val="20160608231807"/>
  <p:tag name="MH_LIBRARY" val="GRAPHIC"/>
  <p:tag name="MH_TYPE" val="PageTitle"/>
  <p:tag name="MH_ORDER" val="PageTitle"/>
</p:tagLst>
</file>

<file path=ppt/tags/tag27.xml><?xml version="1.0" encoding="utf-8"?>
<p:tagLst xmlns:p="http://schemas.openxmlformats.org/presentationml/2006/main">
  <p:tag name="KSO_WM_UNIT_TABLE_BEAUTIFY" val="smartTable{b1be7414-b887-4047-ba20-d839bb3907ce}"/>
  <p:tag name="TABLE_ENDDRAG_ORIGIN_RECT" val="447*223"/>
  <p:tag name="TABLE_ENDDRAG_RECT" val="13*229*447*223"/>
</p:tagLst>
</file>

<file path=ppt/tags/tag28.xml><?xml version="1.0" encoding="utf-8"?>
<p:tagLst xmlns:p="http://schemas.openxmlformats.org/presentationml/2006/main">
  <p:tag name="KSO_WM_UNIT_TABLE_BEAUTIFY" val="smartTable{59321dde-3e67-4000-8c6a-59c06cdb1515}"/>
  <p:tag name="TABLE_ENDDRAG_ORIGIN_RECT" val="447*223"/>
  <p:tag name="TABLE_ENDDRAG_RECT" val="13*229*447*223"/>
</p:tagLst>
</file>

<file path=ppt/tags/tag29.xml><?xml version="1.0" encoding="utf-8"?>
<p:tagLst xmlns:p="http://schemas.openxmlformats.org/presentationml/2006/main">
  <p:tag name="MH_TYPE" val="#NeiR#"/>
  <p:tag name="MH_NUMBER" val="3"/>
  <p:tag name="MH_CATEGORY" val="#BingLLB#"/>
  <p:tag name="MH_LAYOUT" val="SubTitleText"/>
  <p:tag name="MH" val="20160608231807"/>
  <p:tag name="MH_LIBRARY" val="GRAPHIC"/>
</p:tagLst>
</file>

<file path=ppt/tags/tag3.xml><?xml version="1.0" encoding="utf-8"?>
<p:tagLst xmlns:p="http://schemas.openxmlformats.org/presentationml/2006/main">
  <p:tag name="MH_TYPE" val="#NeiR#"/>
  <p:tag name="MH_NUMBER" val="4"/>
  <p:tag name="MH_CATEGORY" val="#BingLLB#"/>
  <p:tag name="MH_LAYOUT" val="SubTitle"/>
  <p:tag name="MH" val="20160615182337"/>
  <p:tag name="MH_LIBRARY" val="GRAPHIC"/>
</p:tagLst>
</file>

<file path=ppt/tags/tag30.xml><?xml version="1.0" encoding="utf-8"?>
<p:tagLst xmlns:p="http://schemas.openxmlformats.org/presentationml/2006/main">
  <p:tag name="MH" val="20160608231807"/>
  <p:tag name="MH_LIBRARY" val="GRAPHIC"/>
  <p:tag name="MH_TYPE" val="PageTitle"/>
  <p:tag name="MH_ORDER" val="PageTitle"/>
</p:tagLst>
</file>

<file path=ppt/tags/tag31.xml><?xml version="1.0" encoding="utf-8"?>
<p:tagLst xmlns:p="http://schemas.openxmlformats.org/presentationml/2006/main">
  <p:tag name="MH_TYPE" val="#NeiR#"/>
  <p:tag name="MH_NUMBER" val="3"/>
  <p:tag name="MH_CATEGORY" val="#BingLLB#"/>
  <p:tag name="MH_LAYOUT" val="SubTitleText"/>
  <p:tag name="MH" val="20160608231807"/>
  <p:tag name="MH_LIBRARY" val="GRAPHIC"/>
</p:tagLst>
</file>

<file path=ppt/tags/tag32.xml><?xml version="1.0" encoding="utf-8"?>
<p:tagLst xmlns:p="http://schemas.openxmlformats.org/presentationml/2006/main">
  <p:tag name="MH" val="20160608231807"/>
  <p:tag name="MH_LIBRARY" val="GRAPHIC"/>
  <p:tag name="MH_TYPE" val="PageTitle"/>
  <p:tag name="MH_ORDER" val="PageTitle"/>
</p:tagLst>
</file>

<file path=ppt/tags/tag33.xml><?xml version="1.0" encoding="utf-8"?>
<p:tagLst xmlns:p="http://schemas.openxmlformats.org/presentationml/2006/main">
  <p:tag name="KSO_WM_UNIT_TABLE_BEAUTIFY" val="smartTable{b1be7414-b887-4047-ba20-d839bb3907ce}"/>
  <p:tag name="TABLE_ENDDRAG_ORIGIN_RECT" val="837*271"/>
  <p:tag name="TABLE_ENDDRAG_RECT" val="13*208*837*271"/>
</p:tagLst>
</file>

<file path=ppt/tags/tag34.xml><?xml version="1.0" encoding="utf-8"?>
<p:tagLst xmlns:p="http://schemas.openxmlformats.org/presentationml/2006/main">
  <p:tag name="MH_TYPE" val="#NeiR#"/>
  <p:tag name="MH_NUMBER" val="3"/>
  <p:tag name="MH_CATEGORY" val="#BingLLB#"/>
  <p:tag name="MH_LAYOUT" val="SubTitleText"/>
  <p:tag name="MH" val="20160608231807"/>
  <p:tag name="MH_LIBRARY" val="GRAPHIC"/>
</p:tagLst>
</file>

<file path=ppt/tags/tag35.xml><?xml version="1.0" encoding="utf-8"?>
<p:tagLst xmlns:p="http://schemas.openxmlformats.org/presentationml/2006/main">
  <p:tag name="MH" val="20160608145829"/>
  <p:tag name="MH_LIBRARY" val="GRAPHIC"/>
  <p:tag name="MH_TYPE" val="Other"/>
  <p:tag name="MH_ORDER" val="3"/>
</p:tagLst>
</file>

<file path=ppt/tags/tag36.xml><?xml version="1.0" encoding="utf-8"?>
<p:tagLst xmlns:p="http://schemas.openxmlformats.org/presentationml/2006/main">
  <p:tag name="MH" val="20160608145829"/>
  <p:tag name="MH_LIBRARY" val="GRAPHIC"/>
  <p:tag name="MH_TYPE" val="Other"/>
  <p:tag name="MH_ORDER" val="4"/>
</p:tagLst>
</file>

<file path=ppt/tags/tag37.xml><?xml version="1.0" encoding="utf-8"?>
<p:tagLst xmlns:p="http://schemas.openxmlformats.org/presentationml/2006/main">
  <p:tag name="MH" val="20160608145829"/>
  <p:tag name="MH_LIBRARY" val="GRAPHIC"/>
  <p:tag name="MH_TYPE" val="SubTitle"/>
  <p:tag name="MH_ORDER" val="2"/>
</p:tagLst>
</file>

<file path=ppt/tags/tag38.xml><?xml version="1.0" encoding="utf-8"?>
<p:tagLst xmlns:p="http://schemas.openxmlformats.org/presentationml/2006/main">
  <p:tag name="MH_TYPE" val="#NeiR#"/>
  <p:tag name="MH_NUMBER" val="2"/>
  <p:tag name="MH_CATEGORY" val="#BingLLB#"/>
  <p:tag name="MH_LAYOUT" val="SubTitleText"/>
  <p:tag name="MH" val="20160608143021"/>
  <p:tag name="MH_LIBRARY" val="GRAPHIC"/>
</p:tagLst>
</file>

<file path=ppt/tags/tag39.xml><?xml version="1.0" encoding="utf-8"?>
<p:tagLst xmlns:p="http://schemas.openxmlformats.org/presentationml/2006/main">
  <p:tag name="MH" val="20160608145829"/>
  <p:tag name="MH_LIBRARY" val="GRAPHIC"/>
  <p:tag name="MH_TYPE" val="Other"/>
  <p:tag name="MH_ORDER" val="3"/>
</p:tagLst>
</file>

<file path=ppt/tags/tag4.xml><?xml version="1.0" encoding="utf-8"?>
<p:tagLst xmlns:p="http://schemas.openxmlformats.org/presentationml/2006/main">
  <p:tag name="MH_TYPE" val="#NeiR#"/>
  <p:tag name="MH_NUMBER" val="1"/>
  <p:tag name="MH_CATEGORY" val="#QiTTB#"/>
  <p:tag name="MH_LAYOUT" val="Desc"/>
  <p:tag name="MH" val="20160615203334"/>
  <p:tag name="MH_LIBRARY" val="GRAPHIC"/>
</p:tagLst>
</file>

<file path=ppt/tags/tag40.xml><?xml version="1.0" encoding="utf-8"?>
<p:tagLst xmlns:p="http://schemas.openxmlformats.org/presentationml/2006/main">
  <p:tag name="MH" val="20160608145829"/>
  <p:tag name="MH_LIBRARY" val="GRAPHIC"/>
  <p:tag name="MH_TYPE" val="Other"/>
  <p:tag name="MH_ORDER" val="4"/>
</p:tagLst>
</file>

<file path=ppt/tags/tag41.xml><?xml version="1.0" encoding="utf-8"?>
<p:tagLst xmlns:p="http://schemas.openxmlformats.org/presentationml/2006/main">
  <p:tag name="MH" val="20160608145829"/>
  <p:tag name="MH_LIBRARY" val="GRAPHIC"/>
  <p:tag name="MH_TYPE" val="SubTitle"/>
  <p:tag name="MH_ORDER" val="2"/>
</p:tagLst>
</file>

<file path=ppt/tags/tag42.xml><?xml version="1.0" encoding="utf-8"?>
<p:tagLst xmlns:p="http://schemas.openxmlformats.org/presentationml/2006/main">
  <p:tag name="MH_TYPE" val="#NeiR#"/>
  <p:tag name="MH_NUMBER" val="2"/>
  <p:tag name="MH_CATEGORY" val="#BingLLB#"/>
  <p:tag name="MH_LAYOUT" val="SubTitleText"/>
  <p:tag name="MH" val="20160608143021"/>
  <p:tag name="MH_LIBRARY" val="GRAPHIC"/>
</p:tagLst>
</file>

<file path=ppt/tags/tag43.xml><?xml version="1.0" encoding="utf-8"?>
<p:tagLst xmlns:p="http://schemas.openxmlformats.org/presentationml/2006/main">
  <p:tag name="KSO_WM_UNIT_TABLE_BEAUTIFY" val="smartTable{8e31afd9-ad94-44b2-a658-d3bfd0bcf517}"/>
</p:tagLst>
</file>

<file path=ppt/tags/tag44.xml><?xml version="1.0" encoding="utf-8"?>
<p:tagLst xmlns:p="http://schemas.openxmlformats.org/presentationml/2006/main">
  <p:tag name="MH_TYPE" val="#NeiR#"/>
  <p:tag name="MH_NUMBER" val="5"/>
  <p:tag name="MH_CATEGORY" val="#LiuChBZh#"/>
  <p:tag name="MH_LAYOUT" val="SubTitle"/>
  <p:tag name="MH" val="20160615211347"/>
  <p:tag name="MH_LIBRARY" val="GRAPHIC"/>
</p:tagLst>
</file>

<file path=ppt/tags/tag45.xml><?xml version="1.0" encoding="utf-8"?>
<p:tagLst xmlns:p="http://schemas.openxmlformats.org/presentationml/2006/main">
  <p:tag name="KSO_WM_UNIT_TABLE_BEAUTIFY" val="smartTable{8e31afd9-ad94-44b2-a658-d3bfd0bcf517}"/>
  <p:tag name="TABLE_ENDDRAG_ORIGIN_RECT" val="816*274"/>
  <p:tag name="TABLE_ENDDRAG_RECT" val="76*169*816*274"/>
</p:tagLst>
</file>

<file path=ppt/tags/tag46.xml><?xml version="1.0" encoding="utf-8"?>
<p:tagLst xmlns:p="http://schemas.openxmlformats.org/presentationml/2006/main">
  <p:tag name="MH_TYPE" val="#NeiR#"/>
  <p:tag name="MH_NUMBER" val="5"/>
  <p:tag name="MH_CATEGORY" val="#LiuChBZh#"/>
  <p:tag name="MH_LAYOUT" val="SubTitle"/>
  <p:tag name="MH" val="20160615211347"/>
  <p:tag name="MH_LIBRARY" val="GRAPHIC"/>
</p:tagLst>
</file>

<file path=ppt/tags/tag47.xml><?xml version="1.0" encoding="utf-8"?>
<p:tagLst xmlns:p="http://schemas.openxmlformats.org/presentationml/2006/main">
  <p:tag name="KSO_WM_UNIT_PLACING_PICTURE_USER_VIEWPORT" val="{&quot;height&quot;:4830,&quot;width&quot;:13020}"/>
</p:tagLst>
</file>

<file path=ppt/tags/tag48.xml><?xml version="1.0" encoding="utf-8"?>
<p:tagLst xmlns:p="http://schemas.openxmlformats.org/presentationml/2006/main">
  <p:tag name="MH" val="20160608231807"/>
  <p:tag name="MH_LIBRARY" val="GRAPHIC"/>
  <p:tag name="MH_TYPE" val="PageTitle"/>
  <p:tag name="MH_ORDER" val="PageTitle"/>
</p:tagLst>
</file>

<file path=ppt/tags/tag49.xml><?xml version="1.0" encoding="utf-8"?>
<p:tagLst xmlns:p="http://schemas.openxmlformats.org/presentationml/2006/main">
  <p:tag name="MH_TYPE" val="#NeiR#"/>
  <p:tag name="MH_NUMBER" val="3"/>
  <p:tag name="MH_CATEGORY" val="#BingLLB#"/>
  <p:tag name="MH_LAYOUT" val="SubTitleText"/>
  <p:tag name="MH" val="20160608231807"/>
  <p:tag name="MH_LIBRARY" val="GRAPHIC"/>
</p:tagLst>
</file>

<file path=ppt/tags/tag5.xml><?xml version="1.0" encoding="utf-8"?>
<p:tagLst xmlns:p="http://schemas.openxmlformats.org/presentationml/2006/main">
  <p:tag name="MH_TYPE" val="#NeiR#"/>
  <p:tag name="MH_NUMBER" val="5"/>
  <p:tag name="MH_CATEGORY" val="#BingLLB#"/>
  <p:tag name="MH_LAYOUT" val="SubTitle"/>
  <p:tag name="MH" val="20160615193637"/>
  <p:tag name="MH_LIBRARY" val="GRAPHIC"/>
</p:tagLst>
</file>

<file path=ppt/tags/tag50.xml><?xml version="1.0" encoding="utf-8"?>
<p:tagLst xmlns:p="http://schemas.openxmlformats.org/presentationml/2006/main">
  <p:tag name="MH_TYPE" val="#NeiR#"/>
  <p:tag name="MH_NUMBER" val="4"/>
  <p:tag name="MH_CATEGORY" val="#BingLLB#"/>
  <p:tag name="MH_LAYOUT" val="SubTitle"/>
  <p:tag name="MH" val="20160615182337"/>
  <p:tag name="MH_LIBRARY" val="GRAPHIC"/>
</p:tagLst>
</file>

<file path=ppt/tags/tag51.xml><?xml version="1.0" encoding="utf-8"?>
<p:tagLst xmlns:p="http://schemas.openxmlformats.org/presentationml/2006/main">
  <p:tag name="MH" val="20160608231807"/>
  <p:tag name="MH_LIBRARY" val="GRAPHIC"/>
  <p:tag name="MH_TYPE" val="PageTitle"/>
  <p:tag name="MH_ORDER" val="PageTitle"/>
</p:tagLst>
</file>

<file path=ppt/tags/tag52.xml><?xml version="1.0" encoding="utf-8"?>
<p:tagLst xmlns:p="http://schemas.openxmlformats.org/presentationml/2006/main">
  <p:tag name="MH_TYPE" val="#NeiR#"/>
  <p:tag name="MH_NUMBER" val="3"/>
  <p:tag name="MH_CATEGORY" val="#BingLLB#"/>
  <p:tag name="MH_LAYOUT" val="SubTitleText"/>
  <p:tag name="MH" val="20160608231807"/>
  <p:tag name="MH_LIBRARY" val="GRAPHIC"/>
</p:tagLst>
</file>

<file path=ppt/tags/tag53.xml><?xml version="1.0" encoding="utf-8"?>
<p:tagLst xmlns:p="http://schemas.openxmlformats.org/presentationml/2006/main">
  <p:tag name="MH" val="20160608231807"/>
  <p:tag name="MH_LIBRARY" val="GRAPHIC"/>
  <p:tag name="MH_TYPE" val="PageTitle"/>
  <p:tag name="MH_ORDER" val="PageTitle"/>
</p:tagLst>
</file>

<file path=ppt/tags/tag54.xml><?xml version="1.0" encoding="utf-8"?>
<p:tagLst xmlns:p="http://schemas.openxmlformats.org/presentationml/2006/main">
  <p:tag name="MH_TYPE" val="#NeiR#"/>
  <p:tag name="MH_NUMBER" val="3"/>
  <p:tag name="MH_CATEGORY" val="#BingLLB#"/>
  <p:tag name="MH_LAYOUT" val="SubTitleText"/>
  <p:tag name="MH" val="20160608231807"/>
  <p:tag name="MH_LIBRARY" val="GRAPHIC"/>
</p:tagLst>
</file>

<file path=ppt/tags/tag55.xml><?xml version="1.0" encoding="utf-8"?>
<p:tagLst xmlns:p="http://schemas.openxmlformats.org/presentationml/2006/main">
  <p:tag name="MH" val="20160608231807"/>
  <p:tag name="MH_LIBRARY" val="GRAPHIC"/>
  <p:tag name="MH_TYPE" val="PageTitle"/>
  <p:tag name="MH_ORDER" val="PageTitle"/>
</p:tagLst>
</file>

<file path=ppt/tags/tag56.xml><?xml version="1.0" encoding="utf-8"?>
<p:tagLst xmlns:p="http://schemas.openxmlformats.org/presentationml/2006/main">
  <p:tag name="MH_TYPE" val="#NeiR#"/>
  <p:tag name="MH_NUMBER" val="3"/>
  <p:tag name="MH_CATEGORY" val="#BingLLB#"/>
  <p:tag name="MH_LAYOUT" val="SubTitleText"/>
  <p:tag name="MH" val="20160608231807"/>
  <p:tag name="MH_LIBRARY" val="GRAPHIC"/>
</p:tagLst>
</file>

<file path=ppt/tags/tag57.xml><?xml version="1.0" encoding="utf-8"?>
<p:tagLst xmlns:p="http://schemas.openxmlformats.org/presentationml/2006/main">
  <p:tag name="MH_TYPE" val="#NeiR#"/>
  <p:tag name="MH_NUMBER" val="4"/>
  <p:tag name="MH_CATEGORY" val="#BingLLB#"/>
  <p:tag name="MH_LAYOUT" val="SubTitle"/>
  <p:tag name="MH" val="20160615182337"/>
  <p:tag name="MH_LIBRARY" val="GRAPHIC"/>
</p:tagLst>
</file>

<file path=ppt/tags/tag58.xml><?xml version="1.0" encoding="utf-8"?>
<p:tagLst xmlns:p="http://schemas.openxmlformats.org/presentationml/2006/main">
  <p:tag name="MH" val="20160603012028"/>
  <p:tag name="MH_LIBRARY" val="GRAPHIC"/>
  <p:tag name="MH_TYPE" val="Other"/>
  <p:tag name="MH_ORDER" val="1"/>
</p:tagLst>
</file>

<file path=ppt/tags/tag59.xml><?xml version="1.0" encoding="utf-8"?>
<p:tagLst xmlns:p="http://schemas.openxmlformats.org/presentationml/2006/main">
  <p:tag name="MH" val="20160603012028"/>
  <p:tag name="MH_LIBRARY" val="GRAPHIC"/>
  <p:tag name="MH_TYPE" val="Other"/>
  <p:tag name="MH_ORDER" val="3"/>
</p:tagLst>
</file>

<file path=ppt/tags/tag6.xml><?xml version="1.0" encoding="utf-8"?>
<p:tagLst xmlns:p="http://schemas.openxmlformats.org/presentationml/2006/main">
  <p:tag name="MH" val="20160606130724"/>
  <p:tag name="MH_LIBRARY" val="GRAPHIC"/>
  <p:tag name="MH_TYPE" val="SubTitle"/>
  <p:tag name="MH_ORDER" val="1"/>
</p:tagLst>
</file>

<file path=ppt/tags/tag60.xml><?xml version="1.0" encoding="utf-8"?>
<p:tagLst xmlns:p="http://schemas.openxmlformats.org/presentationml/2006/main">
  <p:tag name="MH" val="20160603012028"/>
  <p:tag name="MH_LIBRARY" val="GRAPHIC"/>
  <p:tag name="MH_TYPE" val="SubTitle"/>
  <p:tag name="MH_ORDER" val="1"/>
</p:tagLst>
</file>

<file path=ppt/tags/tag61.xml><?xml version="1.0" encoding="utf-8"?>
<p:tagLst xmlns:p="http://schemas.openxmlformats.org/presentationml/2006/main">
  <p:tag name="MH" val="20160603012028"/>
  <p:tag name="MH_LIBRARY" val="GRAPHIC"/>
  <p:tag name="MH_TYPE" val="Text"/>
  <p:tag name="MH_ORDER" val="1"/>
</p:tagLst>
</file>

<file path=ppt/tags/tag62.xml><?xml version="1.0" encoding="utf-8"?>
<p:tagLst xmlns:p="http://schemas.openxmlformats.org/presentationml/2006/main">
  <p:tag name="MH" val="20160603012028"/>
  <p:tag name="MH_LIBRARY" val="GRAPHIC"/>
  <p:tag name="MH_TYPE" val="PageTitle"/>
  <p:tag name="MH_ORDER" val="PageTitle"/>
</p:tagLst>
</file>

<file path=ppt/tags/tag63.xml><?xml version="1.0" encoding="utf-8"?>
<p:tagLst xmlns:p="http://schemas.openxmlformats.org/presentationml/2006/main">
  <p:tag name="MH_TYPE" val="#NeiR#"/>
  <p:tag name="MH_NUMBER" val="1"/>
  <p:tag name="MH_CATEGORY" val="#QiTTB#"/>
  <p:tag name="MH_LAYOUT" val="SubTitleText"/>
  <p:tag name="MH" val="20160603012028"/>
  <p:tag name="MH_LIBRARY" val="GRAPHIC"/>
</p:tagLst>
</file>

<file path=ppt/tags/tag64.xml><?xml version="1.0" encoding="utf-8"?>
<p:tagLst xmlns:p="http://schemas.openxmlformats.org/presentationml/2006/main">
  <p:tag name="MH_TYPE" val="#NeiR#"/>
  <p:tag name="MH_NUMBER" val="4"/>
  <p:tag name="MH_CATEGORY" val="#BingLLB#"/>
  <p:tag name="MH_LAYOUT" val="SubTitle"/>
  <p:tag name="MH" val="20160615182337"/>
  <p:tag name="MH_LIBRARY" val="GRAPHIC"/>
</p:tagLst>
</file>

<file path=ppt/tags/tag65.xml><?xml version="1.0" encoding="utf-8"?>
<p:tagLst xmlns:p="http://schemas.openxmlformats.org/presentationml/2006/main">
  <p:tag name="MH_TYPE" val="#NeiR#"/>
  <p:tag name="MH_NUMBER" val="2"/>
  <p:tag name="MH_CATEGORY" val="#BingLLB#"/>
  <p:tag name="MH_LAYOUT" val="SubTitleText"/>
  <p:tag name="MH" val="20160608144251"/>
  <p:tag name="MH_LIBRARY" val="GRAPHIC"/>
</p:tagLst>
</file>

<file path=ppt/tags/tag66.xml><?xml version="1.0" encoding="utf-8"?>
<p:tagLst xmlns:p="http://schemas.openxmlformats.org/presentationml/2006/main">
  <p:tag name="MH_TYPE" val="#NeiR#"/>
  <p:tag name="MH_NUMBER" val="2"/>
  <p:tag name="MH_CATEGORY" val="#BingLLB#"/>
  <p:tag name="MH_LAYOUT" val="SubTitleText"/>
  <p:tag name="MH" val="20160608144251"/>
  <p:tag name="MH_LIBRARY" val="GRAPHIC"/>
</p:tagLst>
</file>

<file path=ppt/tags/tag67.xml><?xml version="1.0" encoding="utf-8"?>
<p:tagLst xmlns:p="http://schemas.openxmlformats.org/presentationml/2006/main">
  <p:tag name="MH_TYPE" val="#NeiR#"/>
  <p:tag name="MH_NUMBER" val="2"/>
  <p:tag name="MH_CATEGORY" val="#BingLLB#"/>
  <p:tag name="MH_LAYOUT" val="SubTitleText"/>
  <p:tag name="MH" val="20160608144251"/>
  <p:tag name="MH_LIBRARY" val="GRAPHIC"/>
</p:tagLst>
</file>

<file path=ppt/tags/tag7.xml><?xml version="1.0" encoding="utf-8"?>
<p:tagLst xmlns:p="http://schemas.openxmlformats.org/presentationml/2006/main">
  <p:tag name="MH" val="20160606130724"/>
  <p:tag name="MH_LIBRARY" val="GRAPHIC"/>
  <p:tag name="MH_TYPE" val="Other"/>
  <p:tag name="MH_ORDER" val="1"/>
</p:tagLst>
</file>

<file path=ppt/tags/tag8.xml><?xml version="1.0" encoding="utf-8"?>
<p:tagLst xmlns:p="http://schemas.openxmlformats.org/presentationml/2006/main">
  <p:tag name="MH" val="20160606130724"/>
  <p:tag name="MH_LIBRARY" val="GRAPHIC"/>
  <p:tag name="MH_TYPE" val="SubTitle"/>
  <p:tag name="MH_ORDER" val="2"/>
</p:tagLst>
</file>

<file path=ppt/tags/tag9.xml><?xml version="1.0" encoding="utf-8"?>
<p:tagLst xmlns:p="http://schemas.openxmlformats.org/presentationml/2006/main">
  <p:tag name="MH" val="20160606130724"/>
  <p:tag name="MH_LIBRARY" val="GRAPHIC"/>
  <p:tag name="MH_TYPE" val="Other"/>
  <p:tag name="MH_ORDER" val="2"/>
</p:tagLst>
</file>

<file path=ppt/theme/theme1.xml><?xml version="1.0" encoding="utf-8"?>
<a:theme xmlns:a="http://schemas.openxmlformats.org/drawingml/2006/main" name="Lenovo Master">
  <a:themeElements>
    <a:clrScheme name="Lenovo Colors">
      <a:dk1>
        <a:srgbClr val="000000"/>
      </a:dk1>
      <a:lt1>
        <a:sysClr val="window" lastClr="FFFFFF"/>
      </a:lt1>
      <a:dk2>
        <a:srgbClr val="6F7170"/>
      </a:dk2>
      <a:lt2>
        <a:srgbClr val="C4BEB6"/>
      </a:lt2>
      <a:accent1>
        <a:srgbClr val="E2231A"/>
      </a:accent1>
      <a:accent2>
        <a:srgbClr val="FF6A00"/>
      </a:accent2>
      <a:accent3>
        <a:srgbClr val="E96BAF"/>
      </a:accent3>
      <a:accent4>
        <a:srgbClr val="3E8DDD"/>
      </a:accent4>
      <a:accent5>
        <a:srgbClr val="4AC0E0"/>
      </a:accent5>
      <a:accent6>
        <a:srgbClr val="6ABF4A"/>
      </a:accent6>
      <a:hlink>
        <a:srgbClr val="4AC0E0"/>
      </a:hlink>
      <a:folHlink>
        <a:srgbClr val="4AC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dirty="0" err="1" smtClean="0">
            <a:solidFill>
              <a:schemeClr val="accent2"/>
            </a:solidFill>
            <a:latin typeface="Arial" panose="020B0604020202020204" pitchFamily="34" charset="0"/>
            <a:cs typeface="Arial" panose="020B0604020202020204" pitchFamily="34" charset="0"/>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5553</Words>
  <Application>WWO_base_provider_20210929220102-c9fcf70066</Application>
  <PresentationFormat>自定义</PresentationFormat>
  <Paragraphs>507</Paragraphs>
  <Slides>59</Slides>
  <Notes>10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59</vt:i4>
      </vt:variant>
    </vt:vector>
  </HeadingPairs>
  <TitlesOfParts>
    <vt:vector size="75" baseType="lpstr">
      <vt:lpstr>Arial</vt:lpstr>
      <vt:lpstr>宋体</vt:lpstr>
      <vt:lpstr>Wingdings</vt:lpstr>
      <vt:lpstr>Kingsoft Confetti</vt:lpstr>
      <vt:lpstr>Arial</vt:lpstr>
      <vt:lpstr>微软雅黑</vt:lpstr>
      <vt:lpstr>汉仪旗黑KW 55S</vt:lpstr>
      <vt:lpstr>Calibri</vt:lpstr>
      <vt:lpstr>等线</vt:lpstr>
      <vt:lpstr>Agency FB</vt:lpstr>
      <vt:lpstr>Times New Roman</vt:lpstr>
      <vt:lpstr>汉仪书宋二KW</vt:lpstr>
      <vt:lpstr>汉仪中等线KW</vt:lpstr>
      <vt:lpstr>黑体</vt:lpstr>
      <vt:lpstr>汉仪中黑KW</vt:lpstr>
      <vt:lpstr>Lenovo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如何使用数据解析</vt:lpstr>
      <vt:lpstr>PowerPoint 演示文稿</vt:lpstr>
      <vt:lpstr>PowerPoint 演示文稿</vt:lpstr>
      <vt:lpstr>为什么要学正则表达式</vt:lpstr>
      <vt:lpstr>为什么要学正则表达式</vt:lpstr>
      <vt:lpstr>什么是正则表达式</vt:lpstr>
      <vt:lpstr>语法结构</vt:lpstr>
      <vt:lpstr>语法结构</vt:lpstr>
      <vt:lpstr>语法结构</vt:lpstr>
      <vt:lpstr>语法结构</vt:lpstr>
      <vt:lpstr>PowerPoint 演示文稿</vt:lpstr>
      <vt:lpstr>Python 的 re 模块</vt:lpstr>
      <vt:lpstr>PowerPoint 演示文稿</vt:lpstr>
      <vt:lpstr>PowerPoint 演示文稿</vt:lpstr>
      <vt:lpstr>PowerPoint 演示文稿</vt:lpstr>
      <vt:lpstr>PowerPoint 演示文稿</vt:lpstr>
      <vt:lpstr>函数参数说明：</vt:lpstr>
      <vt:lpstr>函数参数说明：</vt:lpstr>
      <vt:lpstr>PowerPoint 演示文稿</vt:lpstr>
      <vt:lpstr>PowerPoint 演示文稿</vt:lpstr>
      <vt:lpstr>PowerPoint 演示文稿</vt:lpstr>
      <vt:lpstr>PowerPoint 演示文稿</vt:lpstr>
      <vt:lpstr>PowerPoint 演示文稿</vt:lpstr>
      <vt:lpstr>re.search方法</vt:lpstr>
      <vt:lpstr>PowerPoint 演示文稿</vt:lpstr>
      <vt:lpstr>PowerPoint 演示文稿</vt:lpstr>
      <vt:lpstr>PowerPoint 演示文稿</vt:lpstr>
      <vt:lpstr>PowerPoint 演示文稿</vt:lpstr>
      <vt:lpstr>PowerPoint 演示文稿</vt:lpstr>
      <vt:lpstr>re.findall方法</vt:lpstr>
      <vt:lpstr>PowerPoint 演示文稿</vt:lpstr>
      <vt:lpstr>PowerPoint 演示文稿</vt:lpstr>
      <vt:lpstr>PowerPoint 演示文稿</vt:lpstr>
      <vt:lpstr>re.split方法</vt:lpstr>
      <vt:lpstr>PowerPoint 演示文稿</vt:lpstr>
      <vt:lpstr>PowerPoint 演示文稿</vt:lpstr>
      <vt:lpstr>PowerPoint 演示文稿</vt:lpstr>
      <vt:lpstr>re.sub方法</vt:lpstr>
      <vt:lpstr>PowerPoint 演示文稿</vt:lpstr>
      <vt:lpstr>PowerPoint 演示文稿</vt:lpstr>
      <vt:lpstr>PowerPoint 演示文稿</vt:lpstr>
      <vt:lpstr>首页图片获取</vt:lpstr>
      <vt:lpstr>首页图片获取</vt:lpstr>
      <vt:lpstr>分页爬取</vt:lpstr>
      <vt:lpstr>PowerPoint 演示文稿</vt:lpstr>
      <vt:lpstr>PowerPoint 演示文稿</vt:lpstr>
      <vt:lpstr>电影天堂下载链接</vt:lpstr>
      <vt:lpstr>电影天堂下载链接</vt:lpstr>
      <vt:lpstr>电影天堂下载链接</vt:lpstr>
      <vt:lpstr>PowerPoint 演示文稿</vt:lpstr>
    </vt:vector>
  </TitlesOfParts>
  <Company>Lenovo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 and Goes up to Two Lines</dc:title>
  <dc:creator>kathyp</dc:creator>
  <cp:lastModifiedBy>Tony·shi</cp:lastModifiedBy>
  <dcterms:created xsi:type="dcterms:W3CDTF">2021-10-25T12:54:50Z</dcterms:created>
  <dcterms:modified xsi:type="dcterms:W3CDTF">2021-10-25T12:54:50Z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y fmtid="{D5CDD505-2E9C-101B-9397-08002B2CF9AE}" pid="3" name="ICV">
    <vt:lpwstr>DED6C87C08C04A94A2273E75DAE3EE0A</vt:lpwstr>
  </property>
</Properties>
</file>